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12" r:id="rId1"/>
  </p:sldMasterIdLst>
  <p:notesMasterIdLst>
    <p:notesMasterId r:id="rId24"/>
  </p:notesMasterIdLst>
  <p:sldIdLst>
    <p:sldId id="364" r:id="rId2"/>
    <p:sldId id="336" r:id="rId3"/>
    <p:sldId id="337" r:id="rId4"/>
    <p:sldId id="338" r:id="rId5"/>
    <p:sldId id="339" r:id="rId6"/>
    <p:sldId id="340" r:id="rId7"/>
    <p:sldId id="342" r:id="rId8"/>
    <p:sldId id="344" r:id="rId9"/>
    <p:sldId id="345" r:id="rId10"/>
    <p:sldId id="346" r:id="rId11"/>
    <p:sldId id="347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66" r:id="rId22"/>
    <p:sldId id="359" r:id="rId23"/>
  </p:sldIdLst>
  <p:sldSz cx="12188825" cy="6858000"/>
  <p:notesSz cx="7010400" cy="92964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Merriweather Light" panose="00000400000000000000" pitchFamily="2" charset="0"/>
      <p:regular r:id="rId37"/>
      <p:bold r:id="rId38"/>
      <p:italic r:id="rId39"/>
      <p:boldItalic r:id="rId40"/>
    </p:embeddedFont>
    <p:embeddedFont>
      <p:font typeface="Poppins" panose="0000050000000000000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yron Pac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1E333A-D2DD-4201-87CA-F7B98F315938}">
  <a:tblStyle styleId="{151E333A-D2DD-4201-87CA-F7B98F31593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C"/>
          </a:solidFill>
        </a:fill>
      </a:tcStyle>
    </a:wholeTbl>
    <a:band1H>
      <a:tcTxStyle/>
      <a:tcStyle>
        <a:tcBdr/>
        <a:fill>
          <a:solidFill>
            <a:srgbClr val="CBCD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199" autoAdjust="0"/>
  </p:normalViewPr>
  <p:slideViewPr>
    <p:cSldViewPr snapToGrid="0">
      <p:cViewPr varScale="1">
        <p:scale>
          <a:sx n="68" d="100"/>
          <a:sy n="68" d="100"/>
        </p:scale>
        <p:origin x="16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049794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66485" y="0"/>
            <a:ext cx="1243915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7" y="696912"/>
            <a:ext cx="61944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25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/>
          <p:nvPr/>
        </p:nvSpPr>
        <p:spPr>
          <a:xfrm rot="10800000" flipH="1">
            <a:off x="0" y="9225415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996336"/>
            <a:ext cx="3038475" cy="21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0"/>
            <a:chOff x="267" y="-340"/>
            <a:chExt cx="7144" cy="5001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930" y="13055"/>
                  </a:moveTo>
                  <a:cubicBezTo>
                    <a:pt x="53823" y="7322"/>
                    <a:pt x="59185" y="3746"/>
                    <a:pt x="65143" y="3746"/>
                  </a:cubicBezTo>
                  <a:cubicBezTo>
                    <a:pt x="73088" y="3746"/>
                    <a:pt x="80000" y="10047"/>
                    <a:pt x="83654" y="19413"/>
                  </a:cubicBezTo>
                  <a:cubicBezTo>
                    <a:pt x="86871" y="17369"/>
                    <a:pt x="90407" y="16234"/>
                    <a:pt x="94101" y="16234"/>
                  </a:cubicBezTo>
                  <a:cubicBezTo>
                    <a:pt x="108401" y="16234"/>
                    <a:pt x="119999" y="32923"/>
                    <a:pt x="119999" y="53528"/>
                  </a:cubicBezTo>
                  <a:cubicBezTo>
                    <a:pt x="119999" y="74134"/>
                    <a:pt x="108401" y="90823"/>
                    <a:pt x="94101" y="90823"/>
                  </a:cubicBezTo>
                  <a:cubicBezTo>
                    <a:pt x="92393" y="90823"/>
                    <a:pt x="90685" y="90539"/>
                    <a:pt x="89016" y="90085"/>
                  </a:cubicBezTo>
                  <a:cubicBezTo>
                    <a:pt x="85799" y="98372"/>
                    <a:pt x="79602" y="103935"/>
                    <a:pt x="72532" y="103935"/>
                  </a:cubicBezTo>
                  <a:cubicBezTo>
                    <a:pt x="69553" y="103935"/>
                    <a:pt x="66732" y="102970"/>
                    <a:pt x="64270" y="101210"/>
                  </a:cubicBezTo>
                  <a:cubicBezTo>
                    <a:pt x="60973" y="112223"/>
                    <a:pt x="53306" y="120000"/>
                    <a:pt x="44409" y="120000"/>
                  </a:cubicBezTo>
                  <a:cubicBezTo>
                    <a:pt x="35114" y="120000"/>
                    <a:pt x="27209" y="111598"/>
                    <a:pt x="24150" y="99791"/>
                  </a:cubicBezTo>
                  <a:cubicBezTo>
                    <a:pt x="22840" y="100189"/>
                    <a:pt x="21449" y="100416"/>
                    <a:pt x="20019" y="100416"/>
                  </a:cubicBezTo>
                  <a:cubicBezTo>
                    <a:pt x="8977" y="100416"/>
                    <a:pt x="0" y="87473"/>
                    <a:pt x="0" y="71523"/>
                  </a:cubicBezTo>
                  <a:cubicBezTo>
                    <a:pt x="0" y="60794"/>
                    <a:pt x="4051" y="51485"/>
                    <a:pt x="10009" y="46490"/>
                  </a:cubicBezTo>
                  <a:cubicBezTo>
                    <a:pt x="8778" y="42403"/>
                    <a:pt x="8103" y="37918"/>
                    <a:pt x="8103" y="33263"/>
                  </a:cubicBezTo>
                  <a:cubicBezTo>
                    <a:pt x="8103" y="14872"/>
                    <a:pt x="18550" y="0"/>
                    <a:pt x="31420" y="0"/>
                  </a:cubicBezTo>
                  <a:cubicBezTo>
                    <a:pt x="38967" y="0"/>
                    <a:pt x="45680" y="5108"/>
                    <a:pt x="49930" y="13055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7" y="1670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786" y="89154"/>
                    <a:pt x="12511" y="88309"/>
                  </a:cubicBezTo>
                  <a:cubicBezTo>
                    <a:pt x="11374" y="87887"/>
                    <a:pt x="9099" y="87042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0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218" y="89577"/>
                    <a:pt x="12511" y="88309"/>
                  </a:cubicBezTo>
                  <a:cubicBezTo>
                    <a:pt x="11943" y="88309"/>
                    <a:pt x="9099" y="87464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4" y="1670"/>
              <a:ext cx="595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36760"/>
                  </a:moveTo>
                  <a:cubicBezTo>
                    <a:pt x="114285" y="29154"/>
                    <a:pt x="110476" y="22816"/>
                    <a:pt x="105238" y="17746"/>
                  </a:cubicBezTo>
                  <a:cubicBezTo>
                    <a:pt x="100476" y="12253"/>
                    <a:pt x="93809" y="8028"/>
                    <a:pt x="86190" y="5070"/>
                  </a:cubicBezTo>
                  <a:cubicBezTo>
                    <a:pt x="79047" y="1690"/>
                    <a:pt x="70000" y="0"/>
                    <a:pt x="60000" y="0"/>
                  </a:cubicBezTo>
                  <a:cubicBezTo>
                    <a:pt x="50000" y="0"/>
                    <a:pt x="40952" y="1690"/>
                    <a:pt x="33809" y="5070"/>
                  </a:cubicBezTo>
                  <a:cubicBezTo>
                    <a:pt x="26190" y="8028"/>
                    <a:pt x="19523" y="12253"/>
                    <a:pt x="14761" y="17746"/>
                  </a:cubicBezTo>
                  <a:cubicBezTo>
                    <a:pt x="9523" y="22816"/>
                    <a:pt x="5714" y="29154"/>
                    <a:pt x="3333" y="36760"/>
                  </a:cubicBezTo>
                  <a:cubicBezTo>
                    <a:pt x="952" y="43943"/>
                    <a:pt x="0" y="51549"/>
                    <a:pt x="0" y="60000"/>
                  </a:cubicBezTo>
                  <a:cubicBezTo>
                    <a:pt x="0" y="68450"/>
                    <a:pt x="952" y="76478"/>
                    <a:pt x="3333" y="83661"/>
                  </a:cubicBezTo>
                  <a:cubicBezTo>
                    <a:pt x="5714" y="90845"/>
                    <a:pt x="9523" y="97183"/>
                    <a:pt x="14761" y="102676"/>
                  </a:cubicBezTo>
                  <a:cubicBezTo>
                    <a:pt x="19523" y="107746"/>
                    <a:pt x="26190" y="111971"/>
                    <a:pt x="33809" y="115352"/>
                  </a:cubicBezTo>
                  <a:cubicBezTo>
                    <a:pt x="40952" y="118309"/>
                    <a:pt x="50000" y="120000"/>
                    <a:pt x="60000" y="120000"/>
                  </a:cubicBezTo>
                  <a:cubicBezTo>
                    <a:pt x="70000" y="120000"/>
                    <a:pt x="79047" y="118309"/>
                    <a:pt x="86190" y="115352"/>
                  </a:cubicBezTo>
                  <a:cubicBezTo>
                    <a:pt x="93809" y="111971"/>
                    <a:pt x="100476" y="107746"/>
                    <a:pt x="105238" y="102676"/>
                  </a:cubicBezTo>
                  <a:cubicBezTo>
                    <a:pt x="110476" y="97183"/>
                    <a:pt x="114285" y="90845"/>
                    <a:pt x="116666" y="83661"/>
                  </a:cubicBezTo>
                  <a:cubicBezTo>
                    <a:pt x="119047" y="76478"/>
                    <a:pt x="120000" y="68450"/>
                    <a:pt x="120000" y="60000"/>
                  </a:cubicBezTo>
                  <a:cubicBezTo>
                    <a:pt x="120000" y="51549"/>
                    <a:pt x="119047" y="43943"/>
                    <a:pt x="116666" y="36760"/>
                  </a:cubicBezTo>
                  <a:moveTo>
                    <a:pt x="91904" y="60000"/>
                  </a:moveTo>
                  <a:cubicBezTo>
                    <a:pt x="91904" y="72676"/>
                    <a:pt x="89047" y="82816"/>
                    <a:pt x="83809" y="90000"/>
                  </a:cubicBezTo>
                  <a:cubicBezTo>
                    <a:pt x="78571" y="96760"/>
                    <a:pt x="70952" y="100140"/>
                    <a:pt x="60000" y="100140"/>
                  </a:cubicBezTo>
                  <a:cubicBezTo>
                    <a:pt x="49047" y="100140"/>
                    <a:pt x="41428" y="96760"/>
                    <a:pt x="36190" y="90000"/>
                  </a:cubicBezTo>
                  <a:cubicBezTo>
                    <a:pt x="30952" y="82816"/>
                    <a:pt x="28571" y="72676"/>
                    <a:pt x="28571" y="60000"/>
                  </a:cubicBezTo>
                  <a:cubicBezTo>
                    <a:pt x="28571" y="47323"/>
                    <a:pt x="30952" y="37605"/>
                    <a:pt x="36190" y="30422"/>
                  </a:cubicBezTo>
                  <a:cubicBezTo>
                    <a:pt x="41428" y="23661"/>
                    <a:pt x="49047" y="20281"/>
                    <a:pt x="60000" y="20281"/>
                  </a:cubicBezTo>
                  <a:cubicBezTo>
                    <a:pt x="70952" y="20281"/>
                    <a:pt x="78571" y="23661"/>
                    <a:pt x="83809" y="30422"/>
                  </a:cubicBezTo>
                  <a:cubicBezTo>
                    <a:pt x="89047" y="37605"/>
                    <a:pt x="91904" y="47323"/>
                    <a:pt x="91904" y="6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5" y="1670"/>
              <a:ext cx="507" cy="6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88" y="97102"/>
                  </a:moveTo>
                  <a:cubicBezTo>
                    <a:pt x="111028" y="94982"/>
                    <a:pt x="108224" y="95830"/>
                    <a:pt x="108224" y="95830"/>
                  </a:cubicBezTo>
                  <a:cubicBezTo>
                    <a:pt x="103738" y="97102"/>
                    <a:pt x="99252" y="97950"/>
                    <a:pt x="94766" y="98798"/>
                  </a:cubicBezTo>
                  <a:cubicBezTo>
                    <a:pt x="89719" y="99222"/>
                    <a:pt x="84672" y="99646"/>
                    <a:pt x="78504" y="99646"/>
                  </a:cubicBezTo>
                  <a:cubicBezTo>
                    <a:pt x="64485" y="99646"/>
                    <a:pt x="53271" y="96254"/>
                    <a:pt x="45420" y="90318"/>
                  </a:cubicBezTo>
                  <a:cubicBezTo>
                    <a:pt x="37570" y="83957"/>
                    <a:pt x="33084" y="73780"/>
                    <a:pt x="33084" y="60212"/>
                  </a:cubicBezTo>
                  <a:cubicBezTo>
                    <a:pt x="33084" y="47915"/>
                    <a:pt x="37009" y="38586"/>
                    <a:pt x="44299" y="31378"/>
                  </a:cubicBezTo>
                  <a:cubicBezTo>
                    <a:pt x="51028" y="24169"/>
                    <a:pt x="62242" y="20777"/>
                    <a:pt x="76261" y="20777"/>
                  </a:cubicBezTo>
                  <a:cubicBezTo>
                    <a:pt x="88598" y="20777"/>
                    <a:pt x="97570" y="21625"/>
                    <a:pt x="107102" y="23745"/>
                  </a:cubicBezTo>
                  <a:cubicBezTo>
                    <a:pt x="107102" y="23745"/>
                    <a:pt x="109345" y="24593"/>
                    <a:pt x="110467" y="22473"/>
                  </a:cubicBezTo>
                  <a:cubicBezTo>
                    <a:pt x="112710" y="16961"/>
                    <a:pt x="114953" y="13144"/>
                    <a:pt x="117757" y="7632"/>
                  </a:cubicBezTo>
                  <a:cubicBezTo>
                    <a:pt x="118317" y="5936"/>
                    <a:pt x="116635" y="5088"/>
                    <a:pt x="115514" y="4664"/>
                  </a:cubicBezTo>
                  <a:cubicBezTo>
                    <a:pt x="112149" y="3816"/>
                    <a:pt x="103177" y="2120"/>
                    <a:pt x="96448" y="1272"/>
                  </a:cubicBezTo>
                  <a:cubicBezTo>
                    <a:pt x="90280" y="424"/>
                    <a:pt x="82990" y="0"/>
                    <a:pt x="74579" y="0"/>
                  </a:cubicBezTo>
                  <a:cubicBezTo>
                    <a:pt x="62242" y="0"/>
                    <a:pt x="51588" y="1696"/>
                    <a:pt x="42056" y="4664"/>
                  </a:cubicBezTo>
                  <a:cubicBezTo>
                    <a:pt x="33084" y="8056"/>
                    <a:pt x="25233" y="12296"/>
                    <a:pt x="19065" y="17385"/>
                  </a:cubicBezTo>
                  <a:cubicBezTo>
                    <a:pt x="12897" y="22897"/>
                    <a:pt x="7850" y="29257"/>
                    <a:pt x="5046" y="36466"/>
                  </a:cubicBezTo>
                  <a:cubicBezTo>
                    <a:pt x="1682" y="43674"/>
                    <a:pt x="0" y="51731"/>
                    <a:pt x="0" y="60212"/>
                  </a:cubicBezTo>
                  <a:cubicBezTo>
                    <a:pt x="0" y="78445"/>
                    <a:pt x="6728" y="93286"/>
                    <a:pt x="19626" y="103886"/>
                  </a:cubicBezTo>
                  <a:cubicBezTo>
                    <a:pt x="32523" y="114487"/>
                    <a:pt x="51588" y="120000"/>
                    <a:pt x="76822" y="120000"/>
                  </a:cubicBezTo>
                  <a:cubicBezTo>
                    <a:pt x="91401" y="120000"/>
                    <a:pt x="106542" y="117879"/>
                    <a:pt x="117757" y="114487"/>
                  </a:cubicBezTo>
                  <a:cubicBezTo>
                    <a:pt x="117757" y="114487"/>
                    <a:pt x="120000" y="113639"/>
                    <a:pt x="118878" y="111943"/>
                  </a:cubicBezTo>
                  <a:lnTo>
                    <a:pt x="111588" y="97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0"/>
              <a:ext cx="581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0"/>
              <a:ext cx="581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0"/>
              <a:ext cx="536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66" y="44366"/>
                  </a:moveTo>
                  <a:cubicBezTo>
                    <a:pt x="71365" y="44366"/>
                    <a:pt x="66607" y="43943"/>
                    <a:pt x="60792" y="43943"/>
                  </a:cubicBezTo>
                  <a:cubicBezTo>
                    <a:pt x="52863" y="43943"/>
                    <a:pt x="44933" y="44788"/>
                    <a:pt x="38061" y="46478"/>
                  </a:cubicBezTo>
                  <a:cubicBezTo>
                    <a:pt x="30660" y="48169"/>
                    <a:pt x="24317" y="50281"/>
                    <a:pt x="18502" y="53661"/>
                  </a:cubicBezTo>
                  <a:cubicBezTo>
                    <a:pt x="12687" y="56619"/>
                    <a:pt x="8458" y="60845"/>
                    <a:pt x="5286" y="65915"/>
                  </a:cubicBezTo>
                  <a:cubicBezTo>
                    <a:pt x="2114" y="70563"/>
                    <a:pt x="0" y="76478"/>
                    <a:pt x="0" y="82816"/>
                  </a:cubicBezTo>
                  <a:cubicBezTo>
                    <a:pt x="0" y="89577"/>
                    <a:pt x="1585" y="95070"/>
                    <a:pt x="4229" y="99718"/>
                  </a:cubicBezTo>
                  <a:cubicBezTo>
                    <a:pt x="7400" y="104366"/>
                    <a:pt x="11101" y="108169"/>
                    <a:pt x="16387" y="111126"/>
                  </a:cubicBezTo>
                  <a:cubicBezTo>
                    <a:pt x="21674" y="114084"/>
                    <a:pt x="28017" y="116619"/>
                    <a:pt x="35418" y="117887"/>
                  </a:cubicBezTo>
                  <a:cubicBezTo>
                    <a:pt x="42819" y="119154"/>
                    <a:pt x="50748" y="120000"/>
                    <a:pt x="59735" y="120000"/>
                  </a:cubicBezTo>
                  <a:cubicBezTo>
                    <a:pt x="69251" y="120000"/>
                    <a:pt x="78766" y="119154"/>
                    <a:pt x="87753" y="117887"/>
                  </a:cubicBezTo>
                  <a:cubicBezTo>
                    <a:pt x="97268" y="116619"/>
                    <a:pt x="108370" y="114929"/>
                    <a:pt x="111013" y="114507"/>
                  </a:cubicBezTo>
                  <a:cubicBezTo>
                    <a:pt x="114185" y="113661"/>
                    <a:pt x="117885" y="112816"/>
                    <a:pt x="117885" y="112816"/>
                  </a:cubicBezTo>
                  <a:cubicBezTo>
                    <a:pt x="120000" y="112394"/>
                    <a:pt x="120000" y="110704"/>
                    <a:pt x="120000" y="110704"/>
                  </a:cubicBezTo>
                  <a:cubicBezTo>
                    <a:pt x="120000" y="43098"/>
                    <a:pt x="120000" y="43098"/>
                    <a:pt x="120000" y="43098"/>
                  </a:cubicBezTo>
                  <a:cubicBezTo>
                    <a:pt x="120000" y="28309"/>
                    <a:pt x="114713" y="16901"/>
                    <a:pt x="105198" y="10140"/>
                  </a:cubicBezTo>
                  <a:cubicBezTo>
                    <a:pt x="95154" y="3380"/>
                    <a:pt x="80881" y="0"/>
                    <a:pt x="62378" y="0"/>
                  </a:cubicBezTo>
                  <a:cubicBezTo>
                    <a:pt x="55506" y="0"/>
                    <a:pt x="44405" y="845"/>
                    <a:pt x="38061" y="1690"/>
                  </a:cubicBezTo>
                  <a:cubicBezTo>
                    <a:pt x="38061" y="1690"/>
                    <a:pt x="17444" y="5070"/>
                    <a:pt x="9515" y="10140"/>
                  </a:cubicBezTo>
                  <a:cubicBezTo>
                    <a:pt x="9515" y="10140"/>
                    <a:pt x="7400" y="10985"/>
                    <a:pt x="8458" y="13098"/>
                  </a:cubicBezTo>
                  <a:cubicBezTo>
                    <a:pt x="14801" y="27042"/>
                    <a:pt x="14801" y="27042"/>
                    <a:pt x="14801" y="27042"/>
                  </a:cubicBezTo>
                  <a:cubicBezTo>
                    <a:pt x="15859" y="29154"/>
                    <a:pt x="17973" y="28309"/>
                    <a:pt x="17973" y="28309"/>
                  </a:cubicBezTo>
                  <a:cubicBezTo>
                    <a:pt x="17973" y="28309"/>
                    <a:pt x="18502" y="28309"/>
                    <a:pt x="19559" y="27887"/>
                  </a:cubicBezTo>
                  <a:cubicBezTo>
                    <a:pt x="37533" y="20281"/>
                    <a:pt x="59735" y="20281"/>
                    <a:pt x="59735" y="20281"/>
                  </a:cubicBezTo>
                  <a:cubicBezTo>
                    <a:pt x="69779" y="20281"/>
                    <a:pt x="77709" y="21971"/>
                    <a:pt x="82995" y="24929"/>
                  </a:cubicBezTo>
                  <a:cubicBezTo>
                    <a:pt x="87753" y="28309"/>
                    <a:pt x="90396" y="32957"/>
                    <a:pt x="90396" y="42676"/>
                  </a:cubicBezTo>
                  <a:cubicBezTo>
                    <a:pt x="90396" y="46056"/>
                    <a:pt x="90396" y="46056"/>
                    <a:pt x="90396" y="46056"/>
                  </a:cubicBezTo>
                  <a:cubicBezTo>
                    <a:pt x="82466" y="44788"/>
                    <a:pt x="75066" y="44366"/>
                    <a:pt x="75066" y="44366"/>
                  </a:cubicBezTo>
                  <a:close/>
                  <a:moveTo>
                    <a:pt x="38061" y="96338"/>
                  </a:moveTo>
                  <a:cubicBezTo>
                    <a:pt x="34889" y="94225"/>
                    <a:pt x="34361" y="93380"/>
                    <a:pt x="32775" y="92112"/>
                  </a:cubicBezTo>
                  <a:cubicBezTo>
                    <a:pt x="31189" y="89577"/>
                    <a:pt x="30132" y="86619"/>
                    <a:pt x="30132" y="82394"/>
                  </a:cubicBezTo>
                  <a:cubicBezTo>
                    <a:pt x="30132" y="76056"/>
                    <a:pt x="32775" y="71408"/>
                    <a:pt x="38590" y="68028"/>
                  </a:cubicBezTo>
                  <a:cubicBezTo>
                    <a:pt x="38590" y="68028"/>
                    <a:pt x="46519" y="62535"/>
                    <a:pt x="65022" y="62535"/>
                  </a:cubicBezTo>
                  <a:cubicBezTo>
                    <a:pt x="78766" y="62957"/>
                    <a:pt x="90396" y="64225"/>
                    <a:pt x="90396" y="64225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78766" y="100140"/>
                    <a:pt x="65550" y="100563"/>
                  </a:cubicBezTo>
                  <a:cubicBezTo>
                    <a:pt x="46519" y="101408"/>
                    <a:pt x="38061" y="96338"/>
                    <a:pt x="38061" y="96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1" y="1676"/>
              <a:ext cx="385" cy="6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263" y="5652"/>
                  </a:moveTo>
                  <a:cubicBezTo>
                    <a:pt x="120000" y="3913"/>
                    <a:pt x="118527" y="3043"/>
                    <a:pt x="117055" y="3043"/>
                  </a:cubicBezTo>
                  <a:cubicBezTo>
                    <a:pt x="114846" y="2173"/>
                    <a:pt x="104539" y="869"/>
                    <a:pt x="95705" y="869"/>
                  </a:cubicBezTo>
                  <a:cubicBezTo>
                    <a:pt x="79509" y="0"/>
                    <a:pt x="70674" y="1739"/>
                    <a:pt x="62576" y="3913"/>
                  </a:cubicBezTo>
                  <a:cubicBezTo>
                    <a:pt x="54478" y="6086"/>
                    <a:pt x="45644" y="9565"/>
                    <a:pt x="40490" y="13478"/>
                  </a:cubicBezTo>
                  <a:cubicBezTo>
                    <a:pt x="40490" y="3913"/>
                    <a:pt x="40490" y="3913"/>
                    <a:pt x="40490" y="3913"/>
                  </a:cubicBezTo>
                  <a:cubicBezTo>
                    <a:pt x="40490" y="2608"/>
                    <a:pt x="39018" y="1739"/>
                    <a:pt x="36809" y="1739"/>
                  </a:cubicBezTo>
                  <a:cubicBezTo>
                    <a:pt x="3680" y="1739"/>
                    <a:pt x="3680" y="1739"/>
                    <a:pt x="3680" y="1739"/>
                  </a:cubicBezTo>
                  <a:cubicBezTo>
                    <a:pt x="2208" y="1739"/>
                    <a:pt x="0" y="2608"/>
                    <a:pt x="0" y="3913"/>
                  </a:cubicBezTo>
                  <a:cubicBezTo>
                    <a:pt x="0" y="117391"/>
                    <a:pt x="0" y="117391"/>
                    <a:pt x="0" y="117391"/>
                  </a:cubicBezTo>
                  <a:cubicBezTo>
                    <a:pt x="0" y="118695"/>
                    <a:pt x="2208" y="120000"/>
                    <a:pt x="4417" y="120000"/>
                  </a:cubicBezTo>
                  <a:cubicBezTo>
                    <a:pt x="38282" y="120000"/>
                    <a:pt x="38282" y="120000"/>
                    <a:pt x="38282" y="120000"/>
                  </a:cubicBezTo>
                  <a:cubicBezTo>
                    <a:pt x="40490" y="120000"/>
                    <a:pt x="41963" y="118695"/>
                    <a:pt x="41963" y="117391"/>
                  </a:cubicBezTo>
                  <a:cubicBezTo>
                    <a:pt x="41963" y="60869"/>
                    <a:pt x="41963" y="60869"/>
                    <a:pt x="41963" y="60869"/>
                  </a:cubicBezTo>
                  <a:cubicBezTo>
                    <a:pt x="41963" y="53478"/>
                    <a:pt x="43435" y="45652"/>
                    <a:pt x="46380" y="40869"/>
                  </a:cubicBezTo>
                  <a:cubicBezTo>
                    <a:pt x="49325" y="36086"/>
                    <a:pt x="53006" y="32608"/>
                    <a:pt x="57423" y="29565"/>
                  </a:cubicBezTo>
                  <a:cubicBezTo>
                    <a:pt x="62576" y="26956"/>
                    <a:pt x="67730" y="25217"/>
                    <a:pt x="73619" y="23913"/>
                  </a:cubicBezTo>
                  <a:cubicBezTo>
                    <a:pt x="79509" y="23043"/>
                    <a:pt x="86134" y="22608"/>
                    <a:pt x="90552" y="22608"/>
                  </a:cubicBezTo>
                  <a:cubicBezTo>
                    <a:pt x="97177" y="22608"/>
                    <a:pt x="104539" y="23478"/>
                    <a:pt x="104539" y="23478"/>
                  </a:cubicBezTo>
                  <a:cubicBezTo>
                    <a:pt x="107484" y="23913"/>
                    <a:pt x="108957" y="23043"/>
                    <a:pt x="109693" y="21739"/>
                  </a:cubicBezTo>
                  <a:cubicBezTo>
                    <a:pt x="111901" y="18260"/>
                    <a:pt x="117791" y="7826"/>
                    <a:pt x="119263" y="5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51" y="1398"/>
                  </a:moveTo>
                  <a:cubicBezTo>
                    <a:pt x="116103" y="932"/>
                    <a:pt x="114155" y="699"/>
                    <a:pt x="111428" y="466"/>
                  </a:cubicBezTo>
                  <a:cubicBezTo>
                    <a:pt x="108701" y="233"/>
                    <a:pt x="105584" y="0"/>
                    <a:pt x="102077" y="0"/>
                  </a:cubicBezTo>
                  <a:cubicBezTo>
                    <a:pt x="90000" y="0"/>
                    <a:pt x="80259" y="2097"/>
                    <a:pt x="73246" y="6291"/>
                  </a:cubicBezTo>
                  <a:cubicBezTo>
                    <a:pt x="66623" y="10252"/>
                    <a:pt x="61948" y="16543"/>
                    <a:pt x="59610" y="24699"/>
                  </a:cubicBezTo>
                  <a:cubicBezTo>
                    <a:pt x="58831" y="27495"/>
                    <a:pt x="58831" y="27495"/>
                    <a:pt x="58831" y="27495"/>
                  </a:cubicBezTo>
                  <a:cubicBezTo>
                    <a:pt x="43246" y="27495"/>
                    <a:pt x="43246" y="27495"/>
                    <a:pt x="43246" y="27495"/>
                  </a:cubicBezTo>
                  <a:cubicBezTo>
                    <a:pt x="43246" y="27495"/>
                    <a:pt x="41298" y="27495"/>
                    <a:pt x="40909" y="28660"/>
                  </a:cubicBezTo>
                  <a:cubicBezTo>
                    <a:pt x="38571" y="37048"/>
                    <a:pt x="38571" y="37048"/>
                    <a:pt x="38571" y="37048"/>
                  </a:cubicBezTo>
                  <a:cubicBezTo>
                    <a:pt x="38181" y="37980"/>
                    <a:pt x="38961" y="38446"/>
                    <a:pt x="40519" y="38446"/>
                  </a:cubicBezTo>
                  <a:cubicBezTo>
                    <a:pt x="55714" y="38446"/>
                    <a:pt x="55714" y="38446"/>
                    <a:pt x="55714" y="38446"/>
                  </a:cubicBezTo>
                  <a:cubicBezTo>
                    <a:pt x="40519" y="89475"/>
                    <a:pt x="40519" y="89475"/>
                    <a:pt x="40519" y="89475"/>
                  </a:cubicBezTo>
                  <a:cubicBezTo>
                    <a:pt x="39350" y="93669"/>
                    <a:pt x="37792" y="96932"/>
                    <a:pt x="36233" y="99495"/>
                  </a:cubicBezTo>
                  <a:cubicBezTo>
                    <a:pt x="34675" y="102058"/>
                    <a:pt x="33506" y="103922"/>
                    <a:pt x="31558" y="105320"/>
                  </a:cubicBezTo>
                  <a:cubicBezTo>
                    <a:pt x="30000" y="106718"/>
                    <a:pt x="28051" y="107650"/>
                    <a:pt x="25324" y="108116"/>
                  </a:cubicBezTo>
                  <a:cubicBezTo>
                    <a:pt x="22987" y="108582"/>
                    <a:pt x="20259" y="108815"/>
                    <a:pt x="17142" y="108815"/>
                  </a:cubicBezTo>
                  <a:cubicBezTo>
                    <a:pt x="15584" y="108815"/>
                    <a:pt x="13636" y="108815"/>
                    <a:pt x="11688" y="108582"/>
                  </a:cubicBezTo>
                  <a:cubicBezTo>
                    <a:pt x="10129" y="108349"/>
                    <a:pt x="9350" y="108116"/>
                    <a:pt x="8181" y="107883"/>
                  </a:cubicBezTo>
                  <a:cubicBezTo>
                    <a:pt x="8181" y="107883"/>
                    <a:pt x="6233" y="107417"/>
                    <a:pt x="5844" y="108582"/>
                  </a:cubicBezTo>
                  <a:cubicBezTo>
                    <a:pt x="5064" y="109281"/>
                    <a:pt x="1168" y="116038"/>
                    <a:pt x="779" y="116737"/>
                  </a:cubicBezTo>
                  <a:cubicBezTo>
                    <a:pt x="0" y="117669"/>
                    <a:pt x="779" y="118135"/>
                    <a:pt x="1558" y="118368"/>
                  </a:cubicBezTo>
                  <a:cubicBezTo>
                    <a:pt x="3896" y="118834"/>
                    <a:pt x="5064" y="119067"/>
                    <a:pt x="7792" y="119533"/>
                  </a:cubicBezTo>
                  <a:cubicBezTo>
                    <a:pt x="11688" y="120000"/>
                    <a:pt x="14805" y="120000"/>
                    <a:pt x="17922" y="120000"/>
                  </a:cubicBezTo>
                  <a:cubicBezTo>
                    <a:pt x="24155" y="120000"/>
                    <a:pt x="30000" y="119533"/>
                    <a:pt x="34675" y="118601"/>
                  </a:cubicBezTo>
                  <a:cubicBezTo>
                    <a:pt x="39350" y="117436"/>
                    <a:pt x="43636" y="115572"/>
                    <a:pt x="47142" y="113242"/>
                  </a:cubicBezTo>
                  <a:cubicBezTo>
                    <a:pt x="51428" y="110679"/>
                    <a:pt x="53766" y="107883"/>
                    <a:pt x="56103" y="104155"/>
                  </a:cubicBezTo>
                  <a:cubicBezTo>
                    <a:pt x="58441" y="100427"/>
                    <a:pt x="60389" y="95766"/>
                    <a:pt x="61948" y="90407"/>
                  </a:cubicBezTo>
                  <a:cubicBezTo>
                    <a:pt x="77532" y="38446"/>
                    <a:pt x="77532" y="38446"/>
                    <a:pt x="77532" y="38446"/>
                  </a:cubicBezTo>
                  <a:cubicBezTo>
                    <a:pt x="100129" y="38446"/>
                    <a:pt x="100129" y="38446"/>
                    <a:pt x="100129" y="38446"/>
                  </a:cubicBezTo>
                  <a:cubicBezTo>
                    <a:pt x="100129" y="38446"/>
                    <a:pt x="101688" y="38446"/>
                    <a:pt x="102077" y="37281"/>
                  </a:cubicBezTo>
                  <a:cubicBezTo>
                    <a:pt x="104805" y="28660"/>
                    <a:pt x="104805" y="28660"/>
                    <a:pt x="104805" y="28660"/>
                  </a:cubicBezTo>
                  <a:cubicBezTo>
                    <a:pt x="104805" y="27961"/>
                    <a:pt x="104415" y="27495"/>
                    <a:pt x="102467" y="27495"/>
                  </a:cubicBezTo>
                  <a:cubicBezTo>
                    <a:pt x="80649" y="27495"/>
                    <a:pt x="80649" y="27495"/>
                    <a:pt x="80649" y="27495"/>
                  </a:cubicBezTo>
                  <a:cubicBezTo>
                    <a:pt x="81038" y="27262"/>
                    <a:pt x="81818" y="22601"/>
                    <a:pt x="84545" y="18174"/>
                  </a:cubicBezTo>
                  <a:cubicBezTo>
                    <a:pt x="85324" y="16310"/>
                    <a:pt x="87272" y="14912"/>
                    <a:pt x="89220" y="13980"/>
                  </a:cubicBezTo>
                  <a:cubicBezTo>
                    <a:pt x="90779" y="12815"/>
                    <a:pt x="92727" y="12116"/>
                    <a:pt x="94675" y="11883"/>
                  </a:cubicBezTo>
                  <a:cubicBezTo>
                    <a:pt x="97012" y="11417"/>
                    <a:pt x="99350" y="11184"/>
                    <a:pt x="102077" y="11184"/>
                  </a:cubicBezTo>
                  <a:cubicBezTo>
                    <a:pt x="104025" y="11184"/>
                    <a:pt x="106363" y="11184"/>
                    <a:pt x="107922" y="11417"/>
                  </a:cubicBezTo>
                  <a:cubicBezTo>
                    <a:pt x="109870" y="11650"/>
                    <a:pt x="110649" y="11883"/>
                    <a:pt x="111428" y="11883"/>
                  </a:cubicBezTo>
                  <a:cubicBezTo>
                    <a:pt x="113376" y="12349"/>
                    <a:pt x="113766" y="12116"/>
                    <a:pt x="114155" y="11417"/>
                  </a:cubicBezTo>
                  <a:cubicBezTo>
                    <a:pt x="119610" y="2796"/>
                    <a:pt x="119610" y="2796"/>
                    <a:pt x="119610" y="2796"/>
                  </a:cubicBezTo>
                  <a:cubicBezTo>
                    <a:pt x="120000" y="1864"/>
                    <a:pt x="118831" y="1398"/>
                    <a:pt x="118051" y="1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8125"/>
                  </a:moveTo>
                  <a:cubicBezTo>
                    <a:pt x="119999" y="119062"/>
                    <a:pt x="115714" y="120000"/>
                    <a:pt x="109285" y="120000"/>
                  </a:cubicBezTo>
                  <a:cubicBezTo>
                    <a:pt x="10714" y="120000"/>
                    <a:pt x="10714" y="120000"/>
                    <a:pt x="10714" y="120000"/>
                  </a:cubicBezTo>
                  <a:cubicBezTo>
                    <a:pt x="4285" y="120000"/>
                    <a:pt x="0" y="119062"/>
                    <a:pt x="0" y="118125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625"/>
                    <a:pt x="4285" y="0"/>
                    <a:pt x="10714" y="0"/>
                  </a:cubicBezTo>
                  <a:cubicBezTo>
                    <a:pt x="109285" y="0"/>
                    <a:pt x="109285" y="0"/>
                    <a:pt x="109285" y="0"/>
                  </a:cubicBezTo>
                  <a:cubicBezTo>
                    <a:pt x="115714" y="0"/>
                    <a:pt x="119999" y="625"/>
                    <a:pt x="119999" y="1562"/>
                  </a:cubicBezTo>
                  <a:lnTo>
                    <a:pt x="119999" y="11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61" name="Google Shape;8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1c13b1ad24_1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36" name="Google Shape;936;g11c13b1ad24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2af0075e7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2af0075e7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9" name="Google Shape;949;g12af0075e78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c13b1ad24_1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54" name="Google Shape;954;g11c13b1ad24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1c13b1ad24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1c13b1ad24_1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g11c13b1ad24_1_5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c13b1ad24_1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6" name="Google Shape;966;g11c13b1ad24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c13b1ad24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1c13b1ad24_1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g11c13b1ad24_1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1c13b1ad24_1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78" name="Google Shape;978;g11c13b1ad24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c13b1ad24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c13b1ad24_1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5" name="Google Shape;985;g11c13b1ad24_1_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c13b1ad24_1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90" name="Google Shape;990;g11c13b1ad24_1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1c13b1ad24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1c13b1ad24_1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7" name="Google Shape;997;g11c13b1ad24_1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66" name="Google Shape;8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c13b1ad24_1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1c13b1ad24_1_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3" name="Google Shape;1003;g11c13b1ad24_1_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1c13b1ad24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1007" name="Google Shape;1007;g11c13b1ad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75" name="Google Shape;8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81" name="Google Shape;8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86" name="Google Shape;8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c13b1ad2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3" name="Google Shape;893;g11c13b1a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c13b1ad24_1_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04" name="Google Shape;904;g11c13b1ad24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1c13b1ad24_1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10" name="Google Shape;910;g11c13b1ad24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c13b1ad24_1_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30" name="Google Shape;930;g11c13b1ad24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8.png"/><Relationship Id="rId5" Type="http://schemas.openxmlformats.org/officeDocument/2006/relationships/image" Target="../media/image33.png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415492" y="1474833"/>
            <a:ext cx="11357700" cy="26181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415492" y="4202967"/>
            <a:ext cx="11357700" cy="1734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 A">
  <p:cSld name="Title Slide_ B">
    <p:bg>
      <p:bgPr>
        <a:solidFill>
          <a:srgbClr val="EEF4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3"/>
          <p:cNvGrpSpPr/>
          <p:nvPr/>
        </p:nvGrpSpPr>
        <p:grpSpPr>
          <a:xfrm>
            <a:off x="8209690" y="823369"/>
            <a:ext cx="3839700" cy="3839700"/>
            <a:chOff x="8209690" y="823369"/>
            <a:chExt cx="3839700" cy="3839700"/>
          </a:xfrm>
        </p:grpSpPr>
        <p:sp>
          <p:nvSpPr>
            <p:cNvPr id="69" name="Google Shape;69;p13"/>
            <p:cNvSpPr/>
            <p:nvPr/>
          </p:nvSpPr>
          <p:spPr>
            <a:xfrm>
              <a:off x="8209690" y="823369"/>
              <a:ext cx="3839700" cy="3839700"/>
            </a:xfrm>
            <a:prstGeom prst="ellipse">
              <a:avLst/>
            </a:prstGeom>
            <a:solidFill>
              <a:srgbClr val="1AB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" name="Google Shape;70;p13"/>
            <p:cNvPicPr preferRelativeResize="0"/>
            <p:nvPr/>
          </p:nvPicPr>
          <p:blipFill rotWithShape="1">
            <a:blip r:embed="rId2">
              <a:alphaModFix amt="72000"/>
            </a:blip>
            <a:srcRect l="-3925" t="-8689" r="38174" b="-27717"/>
            <a:stretch/>
          </p:blipFill>
          <p:spPr>
            <a:xfrm>
              <a:off x="8210207" y="823879"/>
              <a:ext cx="3838500" cy="3838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 rotWithShape="1">
            <a:blip r:embed="rId2">
              <a:alphaModFix/>
            </a:blip>
            <a:srcRect l="-223" t="-63633" r="34473" b="27226"/>
            <a:stretch/>
          </p:blipFill>
          <p:spPr>
            <a:xfrm flipH="1">
              <a:off x="8210207" y="823879"/>
              <a:ext cx="3838500" cy="3838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3"/>
          <p:cNvGrpSpPr/>
          <p:nvPr/>
        </p:nvGrpSpPr>
        <p:grpSpPr>
          <a:xfrm>
            <a:off x="3276450" y="3273876"/>
            <a:ext cx="8912376" cy="3585012"/>
            <a:chOff x="3276450" y="3273876"/>
            <a:chExt cx="8912376" cy="3585012"/>
          </a:xfrm>
        </p:grpSpPr>
        <p:pic>
          <p:nvPicPr>
            <p:cNvPr id="73" name="Google Shape;73;p13"/>
            <p:cNvPicPr preferRelativeResize="0"/>
            <p:nvPr/>
          </p:nvPicPr>
          <p:blipFill rotWithShape="1">
            <a:blip r:embed="rId3">
              <a:alphaModFix/>
            </a:blip>
            <a:srcRect r="3138" b="22081"/>
            <a:stretch/>
          </p:blipFill>
          <p:spPr>
            <a:xfrm>
              <a:off x="3276450" y="4872888"/>
              <a:ext cx="7208073" cy="19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 rotWithShape="1">
            <a:blip r:embed="rId3">
              <a:alphaModFix/>
            </a:blip>
            <a:srcRect l="5979" r="3144" b="30074"/>
            <a:stretch/>
          </p:blipFill>
          <p:spPr>
            <a:xfrm>
              <a:off x="5250750" y="5282375"/>
              <a:ext cx="5692651" cy="15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 rotWithShape="1">
            <a:blip r:embed="rId3">
              <a:alphaModFix/>
            </a:blip>
            <a:srcRect l="5979" r="3144" b="30074"/>
            <a:stretch/>
          </p:blipFill>
          <p:spPr>
            <a:xfrm>
              <a:off x="3955350" y="5358575"/>
              <a:ext cx="5692651" cy="15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97227" y="3273876"/>
              <a:ext cx="3491598" cy="330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3"/>
            <p:cNvPicPr preferRelativeResize="0"/>
            <p:nvPr/>
          </p:nvPicPr>
          <p:blipFill rotWithShape="1">
            <a:blip r:embed="rId3">
              <a:alphaModFix/>
            </a:blip>
            <a:srcRect r="3138" b="30074"/>
            <a:stretch/>
          </p:blipFill>
          <p:spPr>
            <a:xfrm>
              <a:off x="6835473" y="5534250"/>
              <a:ext cx="5353352" cy="132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3"/>
          <p:cNvSpPr/>
          <p:nvPr/>
        </p:nvSpPr>
        <p:spPr>
          <a:xfrm>
            <a:off x="8029124" y="4916850"/>
            <a:ext cx="744600" cy="744600"/>
          </a:xfrm>
          <a:prstGeom prst="ellipse">
            <a:avLst/>
          </a:prstGeom>
          <a:solidFill>
            <a:srgbClr val="1AB9FF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6171201" y="2443501"/>
            <a:ext cx="1601700" cy="1601700"/>
          </a:xfrm>
          <a:prstGeom prst="ellipse">
            <a:avLst/>
          </a:prstGeom>
          <a:solidFill>
            <a:srgbClr val="1AB9FF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6742400" y="3037500"/>
            <a:ext cx="3815400" cy="2217600"/>
          </a:xfrm>
          <a:prstGeom prst="roundRect">
            <a:avLst>
              <a:gd name="adj" fmla="val 8057"/>
            </a:avLst>
          </a:prstGeom>
          <a:solidFill>
            <a:schemeClr val="lt1"/>
          </a:solidFill>
          <a:ln>
            <a:noFill/>
          </a:ln>
          <a:effectLst>
            <a:outerShdw blurRad="300038" dist="114300" dir="372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6935938" y="3846773"/>
            <a:ext cx="1662600" cy="1155900"/>
          </a:xfrm>
          <a:prstGeom prst="roundRect">
            <a:avLst>
              <a:gd name="adj" fmla="val 4546"/>
            </a:avLst>
          </a:prstGeom>
          <a:solidFill>
            <a:schemeClr val="lt1"/>
          </a:solidFill>
          <a:ln>
            <a:noFill/>
          </a:ln>
          <a:effectLst>
            <a:outerShdw blurRad="242888" dist="57150" dir="372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701663" y="3846773"/>
            <a:ext cx="1662600" cy="1155900"/>
          </a:xfrm>
          <a:prstGeom prst="roundRect">
            <a:avLst>
              <a:gd name="adj" fmla="val 4546"/>
            </a:avLst>
          </a:prstGeom>
          <a:solidFill>
            <a:schemeClr val="lt1"/>
          </a:solidFill>
          <a:ln>
            <a:noFill/>
          </a:ln>
          <a:effectLst>
            <a:outerShdw blurRad="242888" dist="57150" dir="372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663" y="4065700"/>
            <a:ext cx="1142625" cy="7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497" y="4057627"/>
            <a:ext cx="1041525" cy="7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9952600" y="3201623"/>
            <a:ext cx="353700" cy="353700"/>
          </a:xfrm>
          <a:prstGeom prst="ellipse">
            <a:avLst/>
          </a:prstGeom>
          <a:solidFill>
            <a:srgbClr val="1A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9631759" y="3201623"/>
            <a:ext cx="353700" cy="353700"/>
          </a:xfrm>
          <a:prstGeom prst="ellipse">
            <a:avLst/>
          </a:prstGeom>
          <a:solidFill>
            <a:srgbClr val="01C3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9310917" y="3201623"/>
            <a:ext cx="353700" cy="353700"/>
          </a:xfrm>
          <a:prstGeom prst="ellipse">
            <a:avLst/>
          </a:prstGeom>
          <a:solidFill>
            <a:srgbClr val="FCC0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990075" y="3201623"/>
            <a:ext cx="353700" cy="353700"/>
          </a:xfrm>
          <a:prstGeom prst="ellipse">
            <a:avLst/>
          </a:prstGeom>
          <a:solidFill>
            <a:srgbClr val="FE5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8829350" y="2157700"/>
            <a:ext cx="2314200" cy="538800"/>
            <a:chOff x="8829350" y="2157700"/>
            <a:chExt cx="2314200" cy="538800"/>
          </a:xfrm>
        </p:grpSpPr>
        <p:sp>
          <p:nvSpPr>
            <p:cNvPr id="90" name="Google Shape;90;p13"/>
            <p:cNvSpPr/>
            <p:nvPr/>
          </p:nvSpPr>
          <p:spPr>
            <a:xfrm>
              <a:off x="8829350" y="2157700"/>
              <a:ext cx="2314200" cy="538800"/>
            </a:xfrm>
            <a:prstGeom prst="roundRect">
              <a:avLst>
                <a:gd name="adj" fmla="val 13460"/>
              </a:avLst>
            </a:prstGeom>
            <a:solidFill>
              <a:schemeClr val="lt1"/>
            </a:solidFill>
            <a:ln>
              <a:noFill/>
            </a:ln>
            <a:effectLst>
              <a:outerShdw blurRad="300038" dist="114300" dir="372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938625" y="2240950"/>
              <a:ext cx="372300" cy="372300"/>
            </a:xfrm>
            <a:prstGeom prst="ellipse">
              <a:avLst/>
            </a:prstGeom>
            <a:solidFill>
              <a:srgbClr val="905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13"/>
            <p:cNvGrpSpPr/>
            <p:nvPr/>
          </p:nvGrpSpPr>
          <p:grpSpPr>
            <a:xfrm>
              <a:off x="9421875" y="2333150"/>
              <a:ext cx="1530900" cy="201675"/>
              <a:chOff x="9421875" y="2330400"/>
              <a:chExt cx="1530900" cy="201675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9421875" y="2330400"/>
                <a:ext cx="1530900" cy="61800"/>
              </a:xfrm>
              <a:prstGeom prst="rect">
                <a:avLst/>
              </a:prstGeom>
              <a:solidFill>
                <a:srgbClr val="C1B9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1B9B4"/>
                  </a:solidFill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9421875" y="2470275"/>
                <a:ext cx="1303800" cy="61800"/>
              </a:xfrm>
              <a:prstGeom prst="rect">
                <a:avLst/>
              </a:prstGeom>
              <a:solidFill>
                <a:srgbClr val="C1B9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1B9B4"/>
                  </a:solidFill>
                </a:endParaRPr>
              </a:p>
            </p:txBody>
          </p:sp>
        </p:grpSp>
      </p:grpSp>
      <p:sp>
        <p:nvSpPr>
          <p:cNvPr id="95" name="Google Shape;95;p13"/>
          <p:cNvSpPr/>
          <p:nvPr/>
        </p:nvSpPr>
        <p:spPr>
          <a:xfrm>
            <a:off x="9726375" y="4256050"/>
            <a:ext cx="1514400" cy="1514700"/>
          </a:xfrm>
          <a:prstGeom prst="ellipse">
            <a:avLst/>
          </a:prstGeom>
          <a:solidFill>
            <a:srgbClr val="FCC0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7">
            <a:alphaModFix/>
          </a:blip>
          <a:srcRect l="15011" t="12967" r="4969" b="20772"/>
          <a:stretch/>
        </p:blipFill>
        <p:spPr>
          <a:xfrm>
            <a:off x="9724568" y="4254388"/>
            <a:ext cx="1518000" cy="151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7">
            <a:alphaModFix/>
          </a:blip>
          <a:srcRect l="-196" t="-3011" r="-8783" b="43724"/>
          <a:stretch/>
        </p:blipFill>
        <p:spPr>
          <a:xfrm>
            <a:off x="9436075" y="3887860"/>
            <a:ext cx="2067300" cy="135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7">
            <a:alphaModFix/>
          </a:blip>
          <a:srcRect l="-8303" t="50600" r="70628" b="18203"/>
          <a:stretch/>
        </p:blipFill>
        <p:spPr>
          <a:xfrm>
            <a:off x="9282575" y="5116075"/>
            <a:ext cx="714900" cy="7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6935925" y="3324613"/>
            <a:ext cx="1408200" cy="107700"/>
          </a:xfrm>
          <a:prstGeom prst="roundRect">
            <a:avLst>
              <a:gd name="adj" fmla="val 38092"/>
            </a:avLst>
          </a:prstGeom>
          <a:solidFill>
            <a:srgbClr val="017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567275" y="1670925"/>
            <a:ext cx="5373600" cy="19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578050" y="3638625"/>
            <a:ext cx="5373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89AC4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9AC4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9AC4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Clr>
                <a:srgbClr val="889AC4"/>
              </a:buClr>
              <a:buSzPts val="2000"/>
              <a:buNone/>
              <a:defRPr>
                <a:solidFill>
                  <a:srgbClr val="889AC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89AC4"/>
              </a:buClr>
              <a:buSzPts val="2000"/>
              <a:buNone/>
              <a:defRPr>
                <a:solidFill>
                  <a:srgbClr val="889AC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89AC4"/>
              </a:buClr>
              <a:buSzPts val="2000"/>
              <a:buNone/>
              <a:defRPr>
                <a:solidFill>
                  <a:srgbClr val="889AC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89AC4"/>
              </a:buClr>
              <a:buSzPts val="20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2"/>
          </p:nvPr>
        </p:nvSpPr>
        <p:spPr>
          <a:xfrm>
            <a:off x="578049" y="4981400"/>
            <a:ext cx="5376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Salesforce Sans"/>
              <a:buNone/>
              <a:defRPr sz="18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8170" y="577550"/>
            <a:ext cx="1316425" cy="2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 descr="pasted-image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058" y="519125"/>
            <a:ext cx="558805" cy="3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body" idx="3"/>
          </p:nvPr>
        </p:nvSpPr>
        <p:spPr>
          <a:xfrm>
            <a:off x="578049" y="4675525"/>
            <a:ext cx="5376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1">
  <p:cSld name="Basic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11711375" y="5739600"/>
            <a:ext cx="274200" cy="1118400"/>
          </a:xfrm>
          <a:prstGeom prst="round2SameRect">
            <a:avLst>
              <a:gd name="adj1" fmla="val 13713"/>
              <a:gd name="adj2" fmla="val 0"/>
            </a:avLst>
          </a:prstGeom>
          <a:solidFill>
            <a:srgbClr val="BEC7F6">
              <a:alpha val="62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11391050" y="6027475"/>
            <a:ext cx="274200" cy="830700"/>
          </a:xfrm>
          <a:prstGeom prst="round2SameRect">
            <a:avLst>
              <a:gd name="adj1" fmla="val 13375"/>
              <a:gd name="adj2" fmla="val 0"/>
            </a:avLst>
          </a:prstGeom>
          <a:solidFill>
            <a:srgbClr val="BEC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11070950" y="5566600"/>
            <a:ext cx="274200" cy="1291500"/>
          </a:xfrm>
          <a:prstGeom prst="round2SameRect">
            <a:avLst>
              <a:gd name="adj1" fmla="val 14998"/>
              <a:gd name="adj2" fmla="val 0"/>
            </a:avLst>
          </a:prstGeom>
          <a:solidFill>
            <a:srgbClr val="BEC7F6">
              <a:alpha val="62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10750850" y="6388050"/>
            <a:ext cx="274200" cy="470100"/>
          </a:xfrm>
          <a:prstGeom prst="round2SameRect">
            <a:avLst>
              <a:gd name="adj1" fmla="val 15682"/>
              <a:gd name="adj2" fmla="val 0"/>
            </a:avLst>
          </a:prstGeom>
          <a:solidFill>
            <a:srgbClr val="BEC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 rot="-5400000">
            <a:off x="11615000" y="6284400"/>
            <a:ext cx="990300" cy="156900"/>
          </a:xfrm>
          <a:prstGeom prst="round1Rect">
            <a:avLst>
              <a:gd name="adj" fmla="val 23008"/>
            </a:avLst>
          </a:prstGeom>
          <a:solidFill>
            <a:srgbClr val="BEC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2">
            <a:alphaModFix/>
          </a:blip>
          <a:srcRect r="27262" b="16492"/>
          <a:stretch/>
        </p:blipFill>
        <p:spPr>
          <a:xfrm>
            <a:off x="11261025" y="6334250"/>
            <a:ext cx="927800" cy="5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571501" y="66200"/>
            <a:ext cx="8982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571500" y="1621640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133" name="Google Shape;133;p15"/>
          <p:cNvGrpSpPr/>
          <p:nvPr/>
        </p:nvGrpSpPr>
        <p:grpSpPr>
          <a:xfrm>
            <a:off x="10127324" y="0"/>
            <a:ext cx="2061501" cy="1365200"/>
            <a:chOff x="10127324" y="0"/>
            <a:chExt cx="2061501" cy="1365200"/>
          </a:xfrm>
        </p:grpSpPr>
        <p:pic>
          <p:nvPicPr>
            <p:cNvPr id="134" name="Google Shape;13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27324" y="601950"/>
              <a:ext cx="1365200" cy="28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23625" y="0"/>
              <a:ext cx="1365200" cy="136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5"/>
          <p:cNvSpPr txBox="1">
            <a:spLocks noGrp="1"/>
          </p:cNvSpPr>
          <p:nvPr>
            <p:ph type="subTitle" idx="2"/>
          </p:nvPr>
        </p:nvSpPr>
        <p:spPr>
          <a:xfrm>
            <a:off x="576075" y="6558853"/>
            <a:ext cx="8418300" cy="2235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3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asic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571500" y="66200"/>
            <a:ext cx="905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571500" y="1621640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2"/>
          </p:nvPr>
        </p:nvSpPr>
        <p:spPr>
          <a:xfrm>
            <a:off x="576075" y="6558853"/>
            <a:ext cx="8418300" cy="2235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10127324" y="0"/>
            <a:ext cx="2061501" cy="1365200"/>
            <a:chOff x="10127324" y="0"/>
            <a:chExt cx="2061501" cy="1365200"/>
          </a:xfrm>
        </p:grpSpPr>
        <p:pic>
          <p:nvPicPr>
            <p:cNvPr id="143" name="Google Shape;1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127324" y="601950"/>
              <a:ext cx="1365200" cy="28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23625" y="0"/>
              <a:ext cx="1365200" cy="136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6"/>
          <p:cNvSpPr txBox="1">
            <a:spLocks noGrp="1"/>
          </p:cNvSpPr>
          <p:nvPr>
            <p:ph type="body" idx="3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 - Cards - 3-Up 1">
  <p:cSld name="Cards - 3-Up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-1" y="2819400"/>
            <a:ext cx="12188700" cy="4038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alesforce Sans"/>
              <a:buNone/>
            </a:pPr>
            <a:endParaRPr sz="12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l="43448" b="30666"/>
          <a:stretch/>
        </p:blipFill>
        <p:spPr>
          <a:xfrm>
            <a:off x="0" y="5468250"/>
            <a:ext cx="1145351" cy="13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582273" y="1799199"/>
            <a:ext cx="3473700" cy="43434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344567" y="1799199"/>
            <a:ext cx="3477900" cy="43707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accent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8114961" y="1799199"/>
            <a:ext cx="3501000" cy="43707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1241691" y="1933043"/>
            <a:ext cx="2154900" cy="3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2"/>
          </p:nvPr>
        </p:nvSpPr>
        <p:spPr>
          <a:xfrm>
            <a:off x="5006085" y="1933043"/>
            <a:ext cx="2154900" cy="3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3"/>
          </p:nvPr>
        </p:nvSpPr>
        <p:spPr>
          <a:xfrm>
            <a:off x="8788026" y="1933043"/>
            <a:ext cx="2154900" cy="3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571500" y="63500"/>
            <a:ext cx="8922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4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i="0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ftr" idx="11"/>
          </p:nvPr>
        </p:nvSpPr>
        <p:spPr>
          <a:xfrm>
            <a:off x="1490791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750" y="618652"/>
            <a:ext cx="1539545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- White - Bars">
  <p:cSld name="1_Title Slide - White - Bars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 descr="A picture containing airplane, bir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626" y="203200"/>
            <a:ext cx="1312048" cy="27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2">
          <p15:clr>
            <a:srgbClr val="FBAE40"/>
          </p15:clr>
        </p15:guide>
        <p15:guide id="2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2">
  <p:cSld name="Basic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571501" y="66200"/>
            <a:ext cx="89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2"/>
          </p:nvPr>
        </p:nvSpPr>
        <p:spPr>
          <a:xfrm>
            <a:off x="571500" y="1621650"/>
            <a:ext cx="9159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576075" y="6558853"/>
            <a:ext cx="8418300" cy="2235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9943235" y="4395003"/>
            <a:ext cx="2245588" cy="2395662"/>
          </a:xfrm>
          <a:custGeom>
            <a:avLst/>
            <a:gdLst/>
            <a:ahLst/>
            <a:cxnLst/>
            <a:rect l="l" t="t" r="r" b="b"/>
            <a:pathLst>
              <a:path w="65000" h="69344" extrusionOk="0">
                <a:moveTo>
                  <a:pt x="34668" y="1"/>
                </a:moveTo>
                <a:cubicBezTo>
                  <a:pt x="29770" y="1"/>
                  <a:pt x="25105" y="1018"/>
                  <a:pt x="20885" y="2847"/>
                </a:cubicBezTo>
                <a:cubicBezTo>
                  <a:pt x="8592" y="8181"/>
                  <a:pt x="1" y="20421"/>
                  <a:pt x="1" y="34668"/>
                </a:cubicBezTo>
                <a:cubicBezTo>
                  <a:pt x="1" y="39815"/>
                  <a:pt x="1125" y="44695"/>
                  <a:pt x="3132" y="49084"/>
                </a:cubicBezTo>
                <a:cubicBezTo>
                  <a:pt x="6397" y="56221"/>
                  <a:pt x="12008" y="62046"/>
                  <a:pt x="18976" y="65597"/>
                </a:cubicBezTo>
                <a:cubicBezTo>
                  <a:pt x="19600" y="65909"/>
                  <a:pt x="20234" y="66212"/>
                  <a:pt x="20885" y="66489"/>
                </a:cubicBezTo>
                <a:cubicBezTo>
                  <a:pt x="25105" y="68327"/>
                  <a:pt x="29770" y="69344"/>
                  <a:pt x="34668" y="69344"/>
                </a:cubicBezTo>
                <a:cubicBezTo>
                  <a:pt x="35364" y="69344"/>
                  <a:pt x="36051" y="69317"/>
                  <a:pt x="36729" y="69281"/>
                </a:cubicBezTo>
                <a:cubicBezTo>
                  <a:pt x="37371" y="69246"/>
                  <a:pt x="38004" y="69183"/>
                  <a:pt x="38638" y="69112"/>
                </a:cubicBezTo>
                <a:cubicBezTo>
                  <a:pt x="44481" y="68452"/>
                  <a:pt x="49887" y="66328"/>
                  <a:pt x="54482" y="63126"/>
                </a:cubicBezTo>
                <a:cubicBezTo>
                  <a:pt x="58817" y="60102"/>
                  <a:pt x="62430" y="56114"/>
                  <a:pt x="64999" y="51475"/>
                </a:cubicBezTo>
                <a:lnTo>
                  <a:pt x="64999" y="17861"/>
                </a:lnTo>
                <a:cubicBezTo>
                  <a:pt x="59406" y="7771"/>
                  <a:pt x="48915" y="777"/>
                  <a:pt x="36729" y="63"/>
                </a:cubicBezTo>
                <a:cubicBezTo>
                  <a:pt x="36051" y="19"/>
                  <a:pt x="35364" y="1"/>
                  <a:pt x="34668" y="1"/>
                </a:cubicBezTo>
                <a:close/>
              </a:path>
            </a:pathLst>
          </a:custGeom>
          <a:solidFill>
            <a:srgbClr val="C4E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0051438" y="5632737"/>
            <a:ext cx="547371" cy="1028479"/>
          </a:xfrm>
          <a:custGeom>
            <a:avLst/>
            <a:gdLst/>
            <a:ahLst/>
            <a:cxnLst/>
            <a:rect l="l" t="t" r="r" b="b"/>
            <a:pathLst>
              <a:path w="15844" h="29770" extrusionOk="0">
                <a:moveTo>
                  <a:pt x="2204" y="1"/>
                </a:moveTo>
                <a:cubicBezTo>
                  <a:pt x="990" y="1"/>
                  <a:pt x="0" y="991"/>
                  <a:pt x="0" y="2204"/>
                </a:cubicBezTo>
                <a:lnTo>
                  <a:pt x="0" y="13257"/>
                </a:lnTo>
                <a:cubicBezTo>
                  <a:pt x="3265" y="20394"/>
                  <a:pt x="8876" y="26219"/>
                  <a:pt x="15844" y="29770"/>
                </a:cubicBezTo>
                <a:lnTo>
                  <a:pt x="15844" y="2204"/>
                </a:lnTo>
                <a:cubicBezTo>
                  <a:pt x="15844" y="991"/>
                  <a:pt x="14862" y="1"/>
                  <a:pt x="13640" y="1"/>
                </a:cubicBezTo>
                <a:close/>
              </a:path>
            </a:pathLst>
          </a:custGeom>
          <a:solidFill>
            <a:srgbClr val="FE9339">
              <a:alpha val="74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0664725" y="4303798"/>
            <a:ext cx="547405" cy="2486867"/>
          </a:xfrm>
          <a:custGeom>
            <a:avLst/>
            <a:gdLst/>
            <a:ahLst/>
            <a:cxnLst/>
            <a:rect l="l" t="t" r="r" b="b"/>
            <a:pathLst>
              <a:path w="15845" h="71984" extrusionOk="0">
                <a:moveTo>
                  <a:pt x="2204" y="0"/>
                </a:moveTo>
                <a:cubicBezTo>
                  <a:pt x="991" y="0"/>
                  <a:pt x="1" y="982"/>
                  <a:pt x="1" y="2204"/>
                </a:cubicBezTo>
                <a:lnTo>
                  <a:pt x="1" y="69129"/>
                </a:lnTo>
                <a:cubicBezTo>
                  <a:pt x="4221" y="70967"/>
                  <a:pt x="8886" y="71984"/>
                  <a:pt x="13784" y="71984"/>
                </a:cubicBezTo>
                <a:cubicBezTo>
                  <a:pt x="14480" y="71984"/>
                  <a:pt x="15167" y="71957"/>
                  <a:pt x="15845" y="71921"/>
                </a:cubicBezTo>
                <a:lnTo>
                  <a:pt x="15845" y="2204"/>
                </a:lnTo>
                <a:cubicBezTo>
                  <a:pt x="15845" y="982"/>
                  <a:pt x="14863" y="0"/>
                  <a:pt x="13641" y="0"/>
                </a:cubicBezTo>
                <a:close/>
              </a:path>
            </a:pathLst>
          </a:custGeom>
          <a:solidFill>
            <a:srgbClr val="FE93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1278047" y="4754056"/>
            <a:ext cx="547405" cy="2028595"/>
          </a:xfrm>
          <a:custGeom>
            <a:avLst/>
            <a:gdLst/>
            <a:ahLst/>
            <a:cxnLst/>
            <a:rect l="l" t="t" r="r" b="b"/>
            <a:pathLst>
              <a:path w="15845" h="58719" extrusionOk="0">
                <a:moveTo>
                  <a:pt x="2204" y="1"/>
                </a:moveTo>
                <a:cubicBezTo>
                  <a:pt x="982" y="1"/>
                  <a:pt x="1" y="982"/>
                  <a:pt x="1" y="2204"/>
                </a:cubicBezTo>
                <a:lnTo>
                  <a:pt x="1" y="58719"/>
                </a:lnTo>
                <a:cubicBezTo>
                  <a:pt x="5844" y="58059"/>
                  <a:pt x="11250" y="55935"/>
                  <a:pt x="15845" y="52733"/>
                </a:cubicBezTo>
                <a:lnTo>
                  <a:pt x="15845" y="2204"/>
                </a:lnTo>
                <a:cubicBezTo>
                  <a:pt x="15845" y="982"/>
                  <a:pt x="14854" y="1"/>
                  <a:pt x="13641" y="1"/>
                </a:cubicBezTo>
                <a:close/>
              </a:path>
            </a:pathLst>
          </a:custGeom>
          <a:solidFill>
            <a:srgbClr val="FE9339">
              <a:alpha val="74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0" descr="Green Trees.png"/>
          <p:cNvPicPr preferRelativeResize="0"/>
          <p:nvPr/>
        </p:nvPicPr>
        <p:blipFill rotWithShape="1">
          <a:blip r:embed="rId2">
            <a:alphaModFix/>
          </a:blip>
          <a:srcRect l="42848" r="34795" b="467"/>
          <a:stretch/>
        </p:blipFill>
        <p:spPr>
          <a:xfrm>
            <a:off x="11826126" y="5155050"/>
            <a:ext cx="362701" cy="170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Google Shape;914;p64"/>
          <p:cNvPicPr preferRelativeResize="0"/>
          <p:nvPr/>
        </p:nvPicPr>
        <p:blipFill rotWithShape="1">
          <a:blip r:embed="rId3">
            <a:alphaModFix/>
          </a:blip>
          <a:srcRect l="-2300" t="5591" r="78512" b="51761"/>
          <a:stretch/>
        </p:blipFill>
        <p:spPr>
          <a:xfrm>
            <a:off x="11237575" y="4175426"/>
            <a:ext cx="503051" cy="4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 r="40259" b="8742"/>
          <a:stretch/>
        </p:blipFill>
        <p:spPr>
          <a:xfrm rot="-59">
            <a:off x="11277725" y="6138032"/>
            <a:ext cx="911101" cy="7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l="5056" t="-9655" r="28674" b="5942"/>
          <a:stretch/>
        </p:blipFill>
        <p:spPr>
          <a:xfrm>
            <a:off x="10690950" y="6098825"/>
            <a:ext cx="1497875" cy="75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0"/>
          <p:cNvGrpSpPr/>
          <p:nvPr/>
        </p:nvGrpSpPr>
        <p:grpSpPr>
          <a:xfrm>
            <a:off x="10127324" y="0"/>
            <a:ext cx="2061501" cy="1365200"/>
            <a:chOff x="10127324" y="0"/>
            <a:chExt cx="2061501" cy="1365200"/>
          </a:xfrm>
        </p:grpSpPr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27324" y="601950"/>
              <a:ext cx="1365200" cy="28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823625" y="0"/>
              <a:ext cx="1365200" cy="1365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2 - Split Content - 1/3 Blue">
  <p:cSld name="Split Content - 1/3 Blu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0" y="893"/>
            <a:ext cx="4070556" cy="6856218"/>
          </a:xfrm>
          <a:custGeom>
            <a:avLst/>
            <a:gdLst/>
            <a:ahLst/>
            <a:cxnLst/>
            <a:rect l="l" t="t" r="r" b="b"/>
            <a:pathLst>
              <a:path w="20319" h="21600" extrusionOk="0">
                <a:moveTo>
                  <a:pt x="0" y="0"/>
                </a:moveTo>
                <a:lnTo>
                  <a:pt x="0" y="21600"/>
                </a:lnTo>
                <a:lnTo>
                  <a:pt x="16486" y="21600"/>
                </a:lnTo>
                <a:cubicBezTo>
                  <a:pt x="21600" y="14782"/>
                  <a:pt x="21594" y="6818"/>
                  <a:pt x="1648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alesforce Sans"/>
              <a:buNone/>
            </a:pPr>
            <a:endParaRPr sz="12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2">
            <a:alphaModFix/>
          </a:blip>
          <a:srcRect b="28571"/>
          <a:stretch/>
        </p:blipFill>
        <p:spPr>
          <a:xfrm>
            <a:off x="2726400" y="5621853"/>
            <a:ext cx="1637950" cy="12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71500" y="2162883"/>
            <a:ext cx="30543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4479456" y="2563366"/>
            <a:ext cx="32790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 b="0"/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2"/>
          </p:nvPr>
        </p:nvSpPr>
        <p:spPr>
          <a:xfrm>
            <a:off x="571501" y="3827221"/>
            <a:ext cx="305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ftr" idx="11"/>
          </p:nvPr>
        </p:nvSpPr>
        <p:spPr>
          <a:xfrm>
            <a:off x="571501" y="6549530"/>
            <a:ext cx="21549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3"/>
          </p:nvPr>
        </p:nvSpPr>
        <p:spPr>
          <a:xfrm>
            <a:off x="8172312" y="2514600"/>
            <a:ext cx="3279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55600" algn="l" rtl="0">
              <a:spcBef>
                <a:spcPts val="11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750" y="618652"/>
            <a:ext cx="1539545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4 - Graphic Footer - D">
  <p:cSld name="Graphic Footer - D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2">
            <a:alphaModFix/>
          </a:blip>
          <a:srcRect l="16902" b="5473"/>
          <a:stretch/>
        </p:blipFill>
        <p:spPr>
          <a:xfrm>
            <a:off x="0" y="5626825"/>
            <a:ext cx="3696276" cy="12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571500" y="63500"/>
            <a:ext cx="82605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571500" y="1621640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body" idx="2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i="0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750" y="618652"/>
            <a:ext cx="1539545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>
            <a:spLocks noGrp="1"/>
          </p:cNvSpPr>
          <p:nvPr>
            <p:ph type="ftr" idx="11"/>
          </p:nvPr>
        </p:nvSpPr>
        <p:spPr>
          <a:xfrm>
            <a:off x="3786944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3">
  <p:cSld name="Basic_4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ftr" idx="11"/>
          </p:nvPr>
        </p:nvSpPr>
        <p:spPr>
          <a:xfrm>
            <a:off x="571500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571501" y="66200"/>
            <a:ext cx="8911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6750" y="618652"/>
            <a:ext cx="1539545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2 - Panelist Slide - 5 Up">
  <p:cSld name="Panelist Slide - 5 Up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-1" y="6206302"/>
            <a:ext cx="12186072" cy="651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Salesforce Sans"/>
              <a:buNone/>
            </a:pPr>
            <a:endParaRPr sz="17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418890" y="3228950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302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2"/>
          </p:nvPr>
        </p:nvSpPr>
        <p:spPr>
          <a:xfrm>
            <a:off x="2774348" y="3805431"/>
            <a:ext cx="2071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0" rIns="0" bIns="0" anchor="t" anchorCtr="0">
            <a:normAutofit/>
          </a:bodyPr>
          <a:lstStyle>
            <a:lvl1pPr marL="457200" lvl="0" indent="-323850" algn="ctr" rtl="0">
              <a:spcBef>
                <a:spcPts val="700"/>
              </a:spcBef>
              <a:spcAft>
                <a:spcPts val="0"/>
              </a:spcAft>
              <a:buSzPts val="15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22860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marL="1371600" lvl="2" indent="-323850" algn="l" rtl="0">
              <a:spcBef>
                <a:spcPts val="700"/>
              </a:spcBef>
              <a:spcAft>
                <a:spcPts val="0"/>
              </a:spcAft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3"/>
          </p:nvPr>
        </p:nvSpPr>
        <p:spPr>
          <a:xfrm>
            <a:off x="5090926" y="3805431"/>
            <a:ext cx="2068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0" rIns="0" bIns="0" anchor="t" anchorCtr="0">
            <a:normAutofit/>
          </a:bodyPr>
          <a:lstStyle>
            <a:lvl1pPr marL="457200" lvl="0" indent="-323850" algn="ctr" rtl="0">
              <a:spcBef>
                <a:spcPts val="700"/>
              </a:spcBef>
              <a:spcAft>
                <a:spcPts val="0"/>
              </a:spcAft>
              <a:buSzPts val="15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22860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marL="1371600" lvl="2" indent="-323850" algn="l" rtl="0">
              <a:spcBef>
                <a:spcPts val="700"/>
              </a:spcBef>
              <a:spcAft>
                <a:spcPts val="0"/>
              </a:spcAft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body" idx="4"/>
          </p:nvPr>
        </p:nvSpPr>
        <p:spPr>
          <a:xfrm>
            <a:off x="2744612" y="3228950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302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5"/>
          </p:nvPr>
        </p:nvSpPr>
        <p:spPr>
          <a:xfrm>
            <a:off x="5048381" y="3228950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302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>
            <a:spLocks noGrp="1"/>
          </p:cNvSpPr>
          <p:nvPr>
            <p:ph type="pic" idx="6"/>
          </p:nvPr>
        </p:nvSpPr>
        <p:spPr>
          <a:xfrm>
            <a:off x="652226" y="1553041"/>
            <a:ext cx="1682100" cy="16785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233" name="Google Shape;233;p24"/>
          <p:cNvSpPr>
            <a:spLocks noGrp="1"/>
          </p:cNvSpPr>
          <p:nvPr>
            <p:ph type="pic" idx="7"/>
          </p:nvPr>
        </p:nvSpPr>
        <p:spPr>
          <a:xfrm>
            <a:off x="2971090" y="1553041"/>
            <a:ext cx="1682100" cy="16785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234" name="Google Shape;234;p24"/>
          <p:cNvSpPr>
            <a:spLocks noGrp="1"/>
          </p:cNvSpPr>
          <p:nvPr>
            <p:ph type="pic" idx="8"/>
          </p:nvPr>
        </p:nvSpPr>
        <p:spPr>
          <a:xfrm>
            <a:off x="5250728" y="1553041"/>
            <a:ext cx="1682100" cy="16785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9"/>
          </p:nvPr>
        </p:nvSpPr>
        <p:spPr>
          <a:xfrm>
            <a:off x="457622" y="3805431"/>
            <a:ext cx="2071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0" rIns="0" bIns="0" anchor="t" anchorCtr="0">
            <a:normAutofit/>
          </a:bodyPr>
          <a:lstStyle>
            <a:lvl1pPr marL="457200" lvl="0" indent="-323850" algn="ctr" rtl="0">
              <a:spcBef>
                <a:spcPts val="700"/>
              </a:spcBef>
              <a:spcAft>
                <a:spcPts val="0"/>
              </a:spcAft>
              <a:buSzPts val="15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22860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13"/>
          </p:nvPr>
        </p:nvSpPr>
        <p:spPr>
          <a:xfrm>
            <a:off x="7405120" y="3805431"/>
            <a:ext cx="2071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0" rIns="0" bIns="0" anchor="t" anchorCtr="0">
            <a:normAutofit/>
          </a:bodyPr>
          <a:lstStyle>
            <a:lvl1pPr marL="457200" lvl="0" indent="-323850" algn="ctr" rtl="0">
              <a:spcBef>
                <a:spcPts val="700"/>
              </a:spcBef>
              <a:spcAft>
                <a:spcPts val="0"/>
              </a:spcAft>
              <a:buSzPts val="15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22860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marL="1371600" lvl="2" indent="-323850" algn="l" rtl="0">
              <a:spcBef>
                <a:spcPts val="700"/>
              </a:spcBef>
              <a:spcAft>
                <a:spcPts val="0"/>
              </a:spcAft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4"/>
          </p:nvPr>
        </p:nvSpPr>
        <p:spPr>
          <a:xfrm>
            <a:off x="9721697" y="3805431"/>
            <a:ext cx="2068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0" rIns="0" bIns="0" anchor="t" anchorCtr="0">
            <a:normAutofit/>
          </a:bodyPr>
          <a:lstStyle>
            <a:lvl1pPr marL="457200" lvl="0" indent="-323850" algn="ctr" rtl="0">
              <a:spcBef>
                <a:spcPts val="700"/>
              </a:spcBef>
              <a:spcAft>
                <a:spcPts val="0"/>
              </a:spcAft>
              <a:buSzPts val="1500"/>
              <a:buChar char="●"/>
              <a:defRPr sz="1500">
                <a:solidFill>
                  <a:schemeClr val="accent1"/>
                </a:solidFill>
              </a:defRPr>
            </a:lvl1pPr>
            <a:lvl2pPr marL="914400" lvl="1" indent="-22860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marL="1371600" lvl="2" indent="-323850" algn="l" rtl="0">
              <a:spcBef>
                <a:spcPts val="700"/>
              </a:spcBef>
              <a:spcAft>
                <a:spcPts val="0"/>
              </a:spcAft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5"/>
          </p:nvPr>
        </p:nvSpPr>
        <p:spPr>
          <a:xfrm>
            <a:off x="7365040" y="3228950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302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6"/>
          </p:nvPr>
        </p:nvSpPr>
        <p:spPr>
          <a:xfrm>
            <a:off x="9681699" y="3228950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302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>
            <a:spLocks noGrp="1"/>
          </p:cNvSpPr>
          <p:nvPr>
            <p:ph type="pic" idx="17"/>
          </p:nvPr>
        </p:nvSpPr>
        <p:spPr>
          <a:xfrm>
            <a:off x="7560529" y="1553041"/>
            <a:ext cx="1682100" cy="16785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>
            <a:spLocks noGrp="1"/>
          </p:cNvSpPr>
          <p:nvPr>
            <p:ph type="pic" idx="18"/>
          </p:nvPr>
        </p:nvSpPr>
        <p:spPr>
          <a:xfrm>
            <a:off x="9884046" y="1553041"/>
            <a:ext cx="1682100" cy="16785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SzPts val="15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242" name="Google Shape;242;p2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568" cy="44497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571504" y="63500"/>
            <a:ext cx="110454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244" name="Google Shape;244;p24" descr="Footer 3.png"/>
          <p:cNvPicPr preferRelativeResize="0"/>
          <p:nvPr/>
        </p:nvPicPr>
        <p:blipFill rotWithShape="1">
          <a:blip r:embed="rId3">
            <a:alphaModFix/>
          </a:blip>
          <a:srcRect l="89" r="79"/>
          <a:stretch/>
        </p:blipFill>
        <p:spPr>
          <a:xfrm flipH="1">
            <a:off x="10345592" y="5768761"/>
            <a:ext cx="1852961" cy="109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463794" y="6029298"/>
            <a:ext cx="506928" cy="55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1 - Corner - A 1">
  <p:cSld name="F1 - Corner - A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6648107" y="1669317"/>
            <a:ext cx="5546664" cy="5187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263" y="827"/>
                  <a:pt x="11121" y="3436"/>
                  <a:pt x="7014" y="7826"/>
                </a:cubicBezTo>
                <a:cubicBezTo>
                  <a:pt x="3346" y="11748"/>
                  <a:pt x="1009" y="16552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38050" tIns="38050" rIns="38050" bIns="38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Salesforce Sans"/>
              <a:buNone/>
            </a:pPr>
            <a:endParaRPr sz="1700" b="0" i="0" u="none" strike="noStrike" cap="none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571499" y="356657"/>
            <a:ext cx="43410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571500" y="2557033"/>
            <a:ext cx="5261700" cy="3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/>
            </a:lvl1pPr>
            <a:lvl2pPr marL="914400" lvl="1" indent="-3492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2"/>
          </p:nvPr>
        </p:nvSpPr>
        <p:spPr>
          <a:xfrm>
            <a:off x="571500" y="2032569"/>
            <a:ext cx="434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i="0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92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3pPr>
            <a:lvl4pPr marL="1828800" lvl="3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6pPr>
            <a:lvl7pPr marL="3200400" lvl="6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8pPr>
            <a:lvl9pPr marL="4114800" lvl="8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ftr" idx="11"/>
          </p:nvPr>
        </p:nvSpPr>
        <p:spPr>
          <a:xfrm>
            <a:off x="571500" y="6549531"/>
            <a:ext cx="55083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26750" y="618652"/>
            <a:ext cx="1539144" cy="33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1 - Segue Slide - A">
  <p:cSld name="Seque Slide - A">
    <p:bg>
      <p:bgPr>
        <a:solidFill>
          <a:srgbClr val="EEF4FF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/>
          <p:nvPr/>
        </p:nvSpPr>
        <p:spPr>
          <a:xfrm rot="10800000" flipH="1">
            <a:off x="5938388" y="113"/>
            <a:ext cx="6250443" cy="6857928"/>
          </a:xfrm>
          <a:custGeom>
            <a:avLst/>
            <a:gdLst/>
            <a:ahLst/>
            <a:cxnLst/>
            <a:rect l="l" t="t" r="r" b="b"/>
            <a:pathLst>
              <a:path w="146449" h="160579" extrusionOk="0">
                <a:moveTo>
                  <a:pt x="17254" y="1"/>
                </a:moveTo>
                <a:cubicBezTo>
                  <a:pt x="6174" y="24489"/>
                  <a:pt x="1" y="51671"/>
                  <a:pt x="1" y="80290"/>
                </a:cubicBezTo>
                <a:cubicBezTo>
                  <a:pt x="1" y="108917"/>
                  <a:pt x="6174" y="136100"/>
                  <a:pt x="17254" y="160579"/>
                </a:cubicBezTo>
                <a:lnTo>
                  <a:pt x="146448" y="160579"/>
                </a:lnTo>
                <a:lnTo>
                  <a:pt x="14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7"/>
          <p:cNvSpPr txBox="1">
            <a:spLocks noGrp="1"/>
          </p:cNvSpPr>
          <p:nvPr>
            <p:ph type="ctrTitle"/>
          </p:nvPr>
        </p:nvSpPr>
        <p:spPr>
          <a:xfrm>
            <a:off x="578450" y="1529100"/>
            <a:ext cx="50538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6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7"/>
          <p:cNvSpPr txBox="1">
            <a:spLocks noGrp="1"/>
          </p:cNvSpPr>
          <p:nvPr>
            <p:ph type="body" idx="1"/>
          </p:nvPr>
        </p:nvSpPr>
        <p:spPr>
          <a:xfrm>
            <a:off x="578451" y="3912250"/>
            <a:ext cx="50538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472" name="Google Shape;472;p37"/>
          <p:cNvGrpSpPr/>
          <p:nvPr/>
        </p:nvGrpSpPr>
        <p:grpSpPr>
          <a:xfrm>
            <a:off x="5813496" y="2349910"/>
            <a:ext cx="4354887" cy="3468771"/>
            <a:chOff x="7711951" y="1125967"/>
            <a:chExt cx="2393058" cy="1906023"/>
          </a:xfrm>
        </p:grpSpPr>
        <p:sp>
          <p:nvSpPr>
            <p:cNvPr id="473" name="Google Shape;473;p37"/>
            <p:cNvSpPr/>
            <p:nvPr/>
          </p:nvSpPr>
          <p:spPr>
            <a:xfrm>
              <a:off x="7711951" y="1125967"/>
              <a:ext cx="2393058" cy="1546114"/>
            </a:xfrm>
            <a:custGeom>
              <a:avLst/>
              <a:gdLst/>
              <a:ahLst/>
              <a:cxnLst/>
              <a:rect l="l" t="t" r="r" b="b"/>
              <a:pathLst>
                <a:path w="251042" h="162194" extrusionOk="0">
                  <a:moveTo>
                    <a:pt x="245569" y="0"/>
                  </a:moveTo>
                  <a:cubicBezTo>
                    <a:pt x="244150" y="0"/>
                    <a:pt x="242706" y="557"/>
                    <a:pt x="241582" y="1802"/>
                  </a:cubicBezTo>
                  <a:lnTo>
                    <a:pt x="201981" y="45513"/>
                  </a:lnTo>
                  <a:cubicBezTo>
                    <a:pt x="197753" y="50197"/>
                    <a:pt x="191866" y="52668"/>
                    <a:pt x="185884" y="52668"/>
                  </a:cubicBezTo>
                  <a:cubicBezTo>
                    <a:pt x="182451" y="52668"/>
                    <a:pt x="178987" y="51854"/>
                    <a:pt x="175788" y="50177"/>
                  </a:cubicBezTo>
                  <a:lnTo>
                    <a:pt x="140787" y="31845"/>
                  </a:lnTo>
                  <a:cubicBezTo>
                    <a:pt x="137594" y="30166"/>
                    <a:pt x="134131" y="29354"/>
                    <a:pt x="130697" y="29354"/>
                  </a:cubicBezTo>
                  <a:cubicBezTo>
                    <a:pt x="124588" y="29354"/>
                    <a:pt x="118571" y="31926"/>
                    <a:pt x="114332" y="36770"/>
                  </a:cubicBezTo>
                  <a:lnTo>
                    <a:pt x="70948" y="86287"/>
                  </a:lnTo>
                  <a:cubicBezTo>
                    <a:pt x="66719" y="91108"/>
                    <a:pt x="60710" y="93706"/>
                    <a:pt x="54580" y="93706"/>
                  </a:cubicBezTo>
                  <a:cubicBezTo>
                    <a:pt x="51584" y="93706"/>
                    <a:pt x="48560" y="93085"/>
                    <a:pt x="45700" y="91800"/>
                  </a:cubicBezTo>
                  <a:lnTo>
                    <a:pt x="7666" y="74740"/>
                  </a:lnTo>
                  <a:cubicBezTo>
                    <a:pt x="6928" y="74405"/>
                    <a:pt x="6170" y="74250"/>
                    <a:pt x="5431" y="74250"/>
                  </a:cubicBezTo>
                  <a:cubicBezTo>
                    <a:pt x="2574" y="74250"/>
                    <a:pt x="0" y="76562"/>
                    <a:pt x="0" y="79698"/>
                  </a:cubicBezTo>
                  <a:lnTo>
                    <a:pt x="0" y="154039"/>
                  </a:lnTo>
                  <a:cubicBezTo>
                    <a:pt x="0" y="158540"/>
                    <a:pt x="3653" y="162194"/>
                    <a:pt x="8155" y="162194"/>
                  </a:cubicBezTo>
                  <a:lnTo>
                    <a:pt x="242887" y="162194"/>
                  </a:lnTo>
                  <a:cubicBezTo>
                    <a:pt x="247388" y="162194"/>
                    <a:pt x="251042" y="158540"/>
                    <a:pt x="251042" y="154039"/>
                  </a:cubicBezTo>
                  <a:lnTo>
                    <a:pt x="251042" y="5423"/>
                  </a:lnTo>
                  <a:cubicBezTo>
                    <a:pt x="251042" y="2139"/>
                    <a:pt x="248352" y="0"/>
                    <a:pt x="245569" y="0"/>
                  </a:cubicBezTo>
                  <a:close/>
                </a:path>
              </a:pathLst>
            </a:custGeom>
            <a:solidFill>
              <a:srgbClr val="1AB9FF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7711951" y="1667689"/>
              <a:ext cx="2393058" cy="1364301"/>
            </a:xfrm>
            <a:custGeom>
              <a:avLst/>
              <a:gdLst/>
              <a:ahLst/>
              <a:cxnLst/>
              <a:rect l="l" t="t" r="r" b="b"/>
              <a:pathLst>
                <a:path w="251042" h="143121" extrusionOk="0">
                  <a:moveTo>
                    <a:pt x="245623" y="0"/>
                  </a:moveTo>
                  <a:cubicBezTo>
                    <a:pt x="244721" y="0"/>
                    <a:pt x="243794" y="230"/>
                    <a:pt x="242919" y="735"/>
                  </a:cubicBezTo>
                  <a:lnTo>
                    <a:pt x="191543" y="30028"/>
                  </a:lnTo>
                  <a:cubicBezTo>
                    <a:pt x="188229" y="31918"/>
                    <a:pt x="184504" y="32904"/>
                    <a:pt x="180726" y="32904"/>
                  </a:cubicBezTo>
                  <a:cubicBezTo>
                    <a:pt x="179745" y="32904"/>
                    <a:pt x="178760" y="32837"/>
                    <a:pt x="177778" y="32702"/>
                  </a:cubicBezTo>
                  <a:lnTo>
                    <a:pt x="125423" y="25493"/>
                  </a:lnTo>
                  <a:cubicBezTo>
                    <a:pt x="124414" y="25350"/>
                    <a:pt x="123403" y="25279"/>
                    <a:pt x="122397" y="25279"/>
                  </a:cubicBezTo>
                  <a:cubicBezTo>
                    <a:pt x="117452" y="25279"/>
                    <a:pt x="112630" y="26987"/>
                    <a:pt x="108754" y="30158"/>
                  </a:cubicBezTo>
                  <a:lnTo>
                    <a:pt x="69154" y="62321"/>
                  </a:lnTo>
                  <a:cubicBezTo>
                    <a:pt x="65223" y="65508"/>
                    <a:pt x="60363" y="67202"/>
                    <a:pt x="55426" y="67202"/>
                  </a:cubicBezTo>
                  <a:cubicBezTo>
                    <a:pt x="53439" y="67202"/>
                    <a:pt x="51440" y="66928"/>
                    <a:pt x="49484" y="66366"/>
                  </a:cubicBezTo>
                  <a:lnTo>
                    <a:pt x="6915" y="54264"/>
                  </a:lnTo>
                  <a:cubicBezTo>
                    <a:pt x="6418" y="54123"/>
                    <a:pt x="5920" y="54057"/>
                    <a:pt x="5433" y="54057"/>
                  </a:cubicBezTo>
                  <a:cubicBezTo>
                    <a:pt x="2534" y="54057"/>
                    <a:pt x="0" y="56411"/>
                    <a:pt x="0" y="59483"/>
                  </a:cubicBezTo>
                  <a:lnTo>
                    <a:pt x="0" y="134966"/>
                  </a:lnTo>
                  <a:cubicBezTo>
                    <a:pt x="0" y="139467"/>
                    <a:pt x="3653" y="143121"/>
                    <a:pt x="8155" y="143121"/>
                  </a:cubicBezTo>
                  <a:lnTo>
                    <a:pt x="242887" y="143121"/>
                  </a:lnTo>
                  <a:cubicBezTo>
                    <a:pt x="247388" y="143121"/>
                    <a:pt x="251042" y="139467"/>
                    <a:pt x="251042" y="134966"/>
                  </a:cubicBezTo>
                  <a:lnTo>
                    <a:pt x="251042" y="5432"/>
                  </a:lnTo>
                  <a:cubicBezTo>
                    <a:pt x="251042" y="2266"/>
                    <a:pt x="248453" y="0"/>
                    <a:pt x="245623" y="0"/>
                  </a:cubicBezTo>
                  <a:close/>
                </a:path>
              </a:pathLst>
            </a:custGeom>
            <a:solidFill>
              <a:srgbClr val="1AB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5" name="Google Shape;475;p37"/>
          <p:cNvPicPr preferRelativeResize="0"/>
          <p:nvPr/>
        </p:nvPicPr>
        <p:blipFill rotWithShape="1">
          <a:blip r:embed="rId2">
            <a:alphaModFix/>
          </a:blip>
          <a:srcRect b="15440"/>
          <a:stretch/>
        </p:blipFill>
        <p:spPr>
          <a:xfrm>
            <a:off x="5361782" y="3151082"/>
            <a:ext cx="5439473" cy="26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825" y="4291147"/>
            <a:ext cx="1316427" cy="124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 l="37595" t="5190" r="3011" b="73252"/>
          <a:stretch/>
        </p:blipFill>
        <p:spPr>
          <a:xfrm>
            <a:off x="5727528" y="5348483"/>
            <a:ext cx="3860096" cy="5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5">
            <a:alphaModFix/>
          </a:blip>
          <a:srcRect l="-10127" r="-8736"/>
          <a:stretch/>
        </p:blipFill>
        <p:spPr>
          <a:xfrm flipH="1">
            <a:off x="8391600" y="5340686"/>
            <a:ext cx="1498119" cy="5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6">
            <a:alphaModFix/>
          </a:blip>
          <a:srcRect b="10546"/>
          <a:stretch/>
        </p:blipFill>
        <p:spPr>
          <a:xfrm flipH="1">
            <a:off x="10056324" y="3151082"/>
            <a:ext cx="1229151" cy="26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7">
            <a:alphaModFix/>
          </a:blip>
          <a:srcRect l="14828" b="65434"/>
          <a:stretch/>
        </p:blipFill>
        <p:spPr>
          <a:xfrm>
            <a:off x="5481450" y="5669145"/>
            <a:ext cx="847283" cy="2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9327" y="5419603"/>
            <a:ext cx="639873" cy="53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37"/>
          <p:cNvGrpSpPr/>
          <p:nvPr/>
        </p:nvGrpSpPr>
        <p:grpSpPr>
          <a:xfrm>
            <a:off x="8724331" y="3481796"/>
            <a:ext cx="2959868" cy="3115133"/>
            <a:chOff x="8246131" y="3481796"/>
            <a:chExt cx="2959868" cy="3115133"/>
          </a:xfrm>
        </p:grpSpPr>
        <p:grpSp>
          <p:nvGrpSpPr>
            <p:cNvPr id="483" name="Google Shape;483;p37"/>
            <p:cNvGrpSpPr/>
            <p:nvPr/>
          </p:nvGrpSpPr>
          <p:grpSpPr>
            <a:xfrm>
              <a:off x="8246131" y="6034733"/>
              <a:ext cx="2405694" cy="562196"/>
              <a:chOff x="8246131" y="6034733"/>
              <a:chExt cx="2405694" cy="562196"/>
            </a:xfrm>
          </p:grpSpPr>
          <p:grpSp>
            <p:nvGrpSpPr>
              <p:cNvPr id="484" name="Google Shape;484;p37"/>
              <p:cNvGrpSpPr/>
              <p:nvPr/>
            </p:nvGrpSpPr>
            <p:grpSpPr>
              <a:xfrm>
                <a:off x="8246131" y="6034733"/>
                <a:ext cx="2144280" cy="562196"/>
                <a:chOff x="9263473" y="5439578"/>
                <a:chExt cx="2415273" cy="633175"/>
              </a:xfrm>
            </p:grpSpPr>
            <p:pic>
              <p:nvPicPr>
                <p:cNvPr id="485" name="Google Shape;485;p37"/>
                <p:cNvPicPr preferRelativeResize="0"/>
                <p:nvPr/>
              </p:nvPicPr>
              <p:blipFill rotWithShape="1">
                <a:blip r:embed="rId9">
                  <a:alphaModFix amt="42000"/>
                </a:blip>
                <a:srcRect/>
                <a:stretch/>
              </p:blipFill>
              <p:spPr>
                <a:xfrm>
                  <a:off x="9266948" y="5439578"/>
                  <a:ext cx="2411798" cy="57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6" name="Google Shape;486;p37"/>
                <p:cNvPicPr preferRelativeResize="0"/>
                <p:nvPr/>
              </p:nvPicPr>
              <p:blipFill rotWithShape="1">
                <a:blip r:embed="rId9">
                  <a:alphaModFix amt="42000"/>
                </a:blip>
                <a:srcRect/>
                <a:stretch/>
              </p:blipFill>
              <p:spPr>
                <a:xfrm>
                  <a:off x="9263473" y="5500353"/>
                  <a:ext cx="1824474" cy="57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7" name="Google Shape;487;p3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10256625" y="5708981"/>
                  <a:ext cx="1022000" cy="26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8" name="Google Shape;488;p37"/>
                <p:cNvPicPr preferRelativeResize="0"/>
                <p:nvPr/>
              </p:nvPicPr>
              <p:blipFill rotWithShape="1">
                <a:blip r:embed="rId9">
                  <a:alphaModFix amt="62000"/>
                </a:blip>
                <a:srcRect/>
                <a:stretch/>
              </p:blipFill>
              <p:spPr>
                <a:xfrm>
                  <a:off x="9461350" y="5743506"/>
                  <a:ext cx="1204726" cy="219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9" name="Google Shape;489;p37"/>
                <p:cNvPicPr preferRelativeResize="0"/>
                <p:nvPr/>
              </p:nvPicPr>
              <p:blipFill rotWithShape="1">
                <a:blip r:embed="rId9">
                  <a:alphaModFix amt="46000"/>
                </a:blip>
                <a:srcRect/>
                <a:stretch/>
              </p:blipFill>
              <p:spPr>
                <a:xfrm>
                  <a:off x="10157650" y="5679299"/>
                  <a:ext cx="1022000" cy="26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90" name="Google Shape;490;p37"/>
              <p:cNvPicPr preferRelativeResize="0"/>
              <p:nvPr/>
            </p:nvPicPr>
            <p:blipFill rotWithShape="1">
              <a:blip r:embed="rId9">
                <a:alphaModFix amt="30000"/>
              </a:blip>
              <a:srcRect/>
              <a:stretch/>
            </p:blipFill>
            <p:spPr>
              <a:xfrm>
                <a:off x="9489175" y="6223150"/>
                <a:ext cx="1162650" cy="239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1" name="Google Shape;491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264825" y="3481796"/>
              <a:ext cx="2941174" cy="2931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8170" y="577550"/>
            <a:ext cx="1316425" cy="2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 descr="pasted-image.pdf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8058" y="519125"/>
            <a:ext cx="558805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3 - Segue Slide - C">
  <p:cSld name="Seque Slide - C">
    <p:bg>
      <p:bgPr>
        <a:solidFill>
          <a:srgbClr val="FFF1EA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/>
          <p:nvPr/>
        </p:nvSpPr>
        <p:spPr>
          <a:xfrm rot="10800000" flipH="1">
            <a:off x="5938388" y="113"/>
            <a:ext cx="6250443" cy="6857928"/>
          </a:xfrm>
          <a:custGeom>
            <a:avLst/>
            <a:gdLst/>
            <a:ahLst/>
            <a:cxnLst/>
            <a:rect l="l" t="t" r="r" b="b"/>
            <a:pathLst>
              <a:path w="146449" h="160579" extrusionOk="0">
                <a:moveTo>
                  <a:pt x="17254" y="1"/>
                </a:moveTo>
                <a:cubicBezTo>
                  <a:pt x="6174" y="24489"/>
                  <a:pt x="1" y="51671"/>
                  <a:pt x="1" y="80290"/>
                </a:cubicBezTo>
                <a:cubicBezTo>
                  <a:pt x="1" y="108917"/>
                  <a:pt x="6174" y="136100"/>
                  <a:pt x="17254" y="160579"/>
                </a:cubicBezTo>
                <a:lnTo>
                  <a:pt x="146448" y="160579"/>
                </a:lnTo>
                <a:lnTo>
                  <a:pt x="146448" y="1"/>
                </a:lnTo>
                <a:close/>
              </a:path>
            </a:pathLst>
          </a:custGeom>
          <a:solidFill>
            <a:srgbClr val="FE93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9"/>
          <p:cNvSpPr txBox="1">
            <a:spLocks noGrp="1"/>
          </p:cNvSpPr>
          <p:nvPr>
            <p:ph type="body" idx="1"/>
          </p:nvPr>
        </p:nvSpPr>
        <p:spPr>
          <a:xfrm>
            <a:off x="578442" y="3912258"/>
            <a:ext cx="50565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9" name="Google Shape;529;p39"/>
          <p:cNvSpPr txBox="1">
            <a:spLocks noGrp="1"/>
          </p:cNvSpPr>
          <p:nvPr>
            <p:ph type="ctrTitle"/>
          </p:nvPr>
        </p:nvSpPr>
        <p:spPr>
          <a:xfrm>
            <a:off x="578450" y="1534600"/>
            <a:ext cx="5056500" cy="23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6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10538003" y="2519149"/>
            <a:ext cx="712500" cy="2851500"/>
          </a:xfrm>
          <a:prstGeom prst="roundRect">
            <a:avLst>
              <a:gd name="adj" fmla="val 12210"/>
            </a:avLst>
          </a:prstGeom>
          <a:solidFill>
            <a:srgbClr val="FEDFD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9"/>
          <p:cNvSpPr/>
          <p:nvPr/>
        </p:nvSpPr>
        <p:spPr>
          <a:xfrm>
            <a:off x="9684871" y="2160400"/>
            <a:ext cx="712500" cy="3214800"/>
          </a:xfrm>
          <a:prstGeom prst="roundRect">
            <a:avLst>
              <a:gd name="adj" fmla="val 12204"/>
            </a:avLst>
          </a:prstGeom>
          <a:solidFill>
            <a:srgbClr val="FEDFD0">
              <a:alpha val="72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9"/>
          <p:cNvSpPr/>
          <p:nvPr/>
        </p:nvSpPr>
        <p:spPr>
          <a:xfrm>
            <a:off x="8831739" y="2927825"/>
            <a:ext cx="712500" cy="2703900"/>
          </a:xfrm>
          <a:prstGeom prst="roundRect">
            <a:avLst>
              <a:gd name="adj" fmla="val 11545"/>
            </a:avLst>
          </a:prstGeom>
          <a:solidFill>
            <a:srgbClr val="FEDFD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7125475" y="2771676"/>
            <a:ext cx="712500" cy="2851500"/>
          </a:xfrm>
          <a:prstGeom prst="roundRect">
            <a:avLst>
              <a:gd name="adj" fmla="val 11533"/>
            </a:avLst>
          </a:prstGeom>
          <a:solidFill>
            <a:srgbClr val="FEDFD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9"/>
          <p:cNvSpPr/>
          <p:nvPr/>
        </p:nvSpPr>
        <p:spPr>
          <a:xfrm>
            <a:off x="7978607" y="1744750"/>
            <a:ext cx="712500" cy="3214800"/>
          </a:xfrm>
          <a:prstGeom prst="roundRect">
            <a:avLst>
              <a:gd name="adj" fmla="val 10231"/>
            </a:avLst>
          </a:prstGeom>
          <a:solidFill>
            <a:srgbClr val="FEDFD0">
              <a:alpha val="72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39"/>
          <p:cNvGrpSpPr/>
          <p:nvPr/>
        </p:nvGrpSpPr>
        <p:grpSpPr>
          <a:xfrm>
            <a:off x="8756160" y="5986506"/>
            <a:ext cx="2144280" cy="562196"/>
            <a:chOff x="9263473" y="5439578"/>
            <a:chExt cx="2415273" cy="633175"/>
          </a:xfrm>
        </p:grpSpPr>
        <p:pic>
          <p:nvPicPr>
            <p:cNvPr id="536" name="Google Shape;536;p39"/>
            <p:cNvPicPr preferRelativeResize="0"/>
            <p:nvPr/>
          </p:nvPicPr>
          <p:blipFill rotWithShape="1">
            <a:blip r:embed="rId2">
              <a:alphaModFix amt="42000"/>
            </a:blip>
            <a:srcRect/>
            <a:stretch/>
          </p:blipFill>
          <p:spPr>
            <a:xfrm>
              <a:off x="9266948" y="5439578"/>
              <a:ext cx="2411798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9"/>
            <p:cNvPicPr preferRelativeResize="0"/>
            <p:nvPr/>
          </p:nvPicPr>
          <p:blipFill rotWithShape="1">
            <a:blip r:embed="rId2">
              <a:alphaModFix amt="42000"/>
            </a:blip>
            <a:srcRect/>
            <a:stretch/>
          </p:blipFill>
          <p:spPr>
            <a:xfrm>
              <a:off x="9263473" y="5500353"/>
              <a:ext cx="1824474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256625" y="5708981"/>
              <a:ext cx="1022000" cy="26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9"/>
            <p:cNvPicPr preferRelativeResize="0"/>
            <p:nvPr/>
          </p:nvPicPr>
          <p:blipFill rotWithShape="1">
            <a:blip r:embed="rId2">
              <a:alphaModFix amt="62000"/>
            </a:blip>
            <a:srcRect/>
            <a:stretch/>
          </p:blipFill>
          <p:spPr>
            <a:xfrm>
              <a:off x="9461350" y="5743506"/>
              <a:ext cx="1204726" cy="21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9"/>
            <p:cNvPicPr preferRelativeResize="0"/>
            <p:nvPr/>
          </p:nvPicPr>
          <p:blipFill rotWithShape="1">
            <a:blip r:embed="rId2">
              <a:alphaModFix amt="46000"/>
            </a:blip>
            <a:srcRect/>
            <a:stretch/>
          </p:blipFill>
          <p:spPr>
            <a:xfrm>
              <a:off x="10157650" y="5679299"/>
              <a:ext cx="1022000" cy="269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" name="Google Shape;541;p39"/>
          <p:cNvPicPr preferRelativeResize="0"/>
          <p:nvPr/>
        </p:nvPicPr>
        <p:blipFill rotWithShape="1">
          <a:blip r:embed="rId3">
            <a:alphaModFix amt="50000"/>
          </a:blip>
          <a:srcRect l="52049" r="25788" b="-39899"/>
          <a:stretch/>
        </p:blipFill>
        <p:spPr>
          <a:xfrm>
            <a:off x="10538000" y="3021875"/>
            <a:ext cx="713100" cy="2163300"/>
          </a:xfrm>
          <a:prstGeom prst="roundRect">
            <a:avLst>
              <a:gd name="adj" fmla="val 8680"/>
            </a:avLst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 rotWithShape="1">
          <a:blip r:embed="rId3">
            <a:alphaModFix amt="48000"/>
          </a:blip>
          <a:srcRect l="5741" t="-13303" r="80431" b="29318"/>
          <a:stretch/>
        </p:blipFill>
        <p:spPr>
          <a:xfrm>
            <a:off x="8831449" y="3488809"/>
            <a:ext cx="713100" cy="2094300"/>
          </a:xfrm>
          <a:prstGeom prst="roundRect">
            <a:avLst>
              <a:gd name="adj" fmla="val 14509"/>
            </a:avLst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6100" y="2647950"/>
            <a:ext cx="3025774" cy="31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 rotWithShape="1">
          <a:blip r:embed="rId3">
            <a:alphaModFix amt="49000"/>
          </a:blip>
          <a:srcRect l="76474" t="27343" r="9698" b="13624"/>
          <a:stretch/>
        </p:blipFill>
        <p:spPr>
          <a:xfrm>
            <a:off x="8831449" y="3116788"/>
            <a:ext cx="713100" cy="1472100"/>
          </a:xfrm>
          <a:prstGeom prst="roundRect">
            <a:avLst>
              <a:gd name="adj" fmla="val 14509"/>
            </a:avLst>
          </a:prstGeom>
          <a:noFill/>
          <a:ln>
            <a:noFill/>
          </a:ln>
        </p:spPr>
      </p:pic>
      <p:pic>
        <p:nvPicPr>
          <p:cNvPr id="545" name="Google Shape;545;p39" descr="Google Shape;466;p28"/>
          <p:cNvPicPr preferRelativeResize="0"/>
          <p:nvPr/>
        </p:nvPicPr>
        <p:blipFill rotWithShape="1">
          <a:blip r:embed="rId5">
            <a:alphaModFix/>
          </a:blip>
          <a:srcRect l="17659" t="9683" r="3326" b="10616"/>
          <a:stretch/>
        </p:blipFill>
        <p:spPr>
          <a:xfrm flipH="1">
            <a:off x="6547851" y="5486644"/>
            <a:ext cx="1429364" cy="56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 descr="Google Shape;884;p63"/>
          <p:cNvPicPr preferRelativeResize="0"/>
          <p:nvPr/>
        </p:nvPicPr>
        <p:blipFill rotWithShape="1">
          <a:blip r:embed="rId6">
            <a:alphaModFix/>
          </a:blip>
          <a:srcRect b="2752"/>
          <a:stretch/>
        </p:blipFill>
        <p:spPr>
          <a:xfrm>
            <a:off x="5829289" y="5501038"/>
            <a:ext cx="1296190" cy="55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 rotWithShape="1">
          <a:blip r:embed="rId3">
            <a:alphaModFix amt="50000"/>
          </a:blip>
          <a:srcRect l="57475" t="-4060" r="28697" b="13628"/>
          <a:stretch/>
        </p:blipFill>
        <p:spPr>
          <a:xfrm>
            <a:off x="7982500" y="2295883"/>
            <a:ext cx="713100" cy="2253900"/>
          </a:xfrm>
          <a:prstGeom prst="roundRect">
            <a:avLst>
              <a:gd name="adj" fmla="val 14509"/>
            </a:avLst>
          </a:prstGeom>
          <a:noFill/>
          <a:ln>
            <a:noFill/>
          </a:ln>
        </p:spPr>
      </p:pic>
      <p:pic>
        <p:nvPicPr>
          <p:cNvPr id="548" name="Google Shape;548;p39" descr="Google Shape;923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90193" y="2482381"/>
            <a:ext cx="609002" cy="29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 rotWithShape="1">
          <a:blip r:embed="rId8">
            <a:alphaModFix/>
          </a:blip>
          <a:srcRect l="55812" t="-10544" r="-10540" b="13268"/>
          <a:stretch/>
        </p:blipFill>
        <p:spPr>
          <a:xfrm rot="65" flipH="1">
            <a:off x="11361750" y="5324758"/>
            <a:ext cx="827074" cy="72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4275" y="3300800"/>
            <a:ext cx="2576501" cy="31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8170" y="577550"/>
            <a:ext cx="1316425" cy="2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9" descr="pasted-image.pd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8058" y="519125"/>
            <a:ext cx="558805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 Blue">
  <p:cSld name="6_Content Blue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8"/>
          <p:cNvSpPr txBox="1">
            <a:spLocks noGrp="1"/>
          </p:cNvSpPr>
          <p:nvPr>
            <p:ph type="body" idx="1"/>
          </p:nvPr>
        </p:nvSpPr>
        <p:spPr>
          <a:xfrm>
            <a:off x="576001" y="317501"/>
            <a:ext cx="1105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8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–"/>
              <a:defRPr sz="33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L="1371600" marR="0" lvl="2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L="1828800" marR="0" lvl="3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L="2286000" marR="0" lvl="4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L="2743200" marR="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L="3200400" marR="0" lvl="6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L="3657600" marR="0" lvl="7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L="4114800" marR="0" lvl="8" indent="-3810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696" name="Google Shape;696;p48"/>
          <p:cNvSpPr txBox="1">
            <a:spLocks noGrp="1"/>
          </p:cNvSpPr>
          <p:nvPr>
            <p:ph type="body" idx="2"/>
          </p:nvPr>
        </p:nvSpPr>
        <p:spPr>
          <a:xfrm>
            <a:off x="571252" y="1159176"/>
            <a:ext cx="11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L="2286000" marR="0" lvl="4" indent="-31115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AutoNum type="arabicPeriod"/>
              <a:defRPr sz="13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L="2743200" marR="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L="3200400" marR="0" lvl="6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L="3657600" marR="0" lvl="7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L="4114800" marR="0" lvl="8" indent="-3810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Blue">
  <p:cSld name="1_Content Blue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9"/>
          <p:cNvSpPr txBox="1">
            <a:spLocks noGrp="1"/>
          </p:cNvSpPr>
          <p:nvPr>
            <p:ph type="body" idx="1"/>
          </p:nvPr>
        </p:nvSpPr>
        <p:spPr>
          <a:xfrm>
            <a:off x="576001" y="317501"/>
            <a:ext cx="1105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8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–"/>
              <a:defRPr sz="33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L="1371600" marR="0" lvl="2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L="1828800" marR="0" lvl="3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L="2286000" marR="0" lvl="4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L="2743200" marR="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L="3200400" marR="0" lvl="6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L="3657600" marR="0" lvl="7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L="4114800" marR="0" lvl="8" indent="-3810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700" name="Google Shape;700;p49"/>
          <p:cNvSpPr txBox="1">
            <a:spLocks noGrp="1"/>
          </p:cNvSpPr>
          <p:nvPr>
            <p:ph type="body" idx="2"/>
          </p:nvPr>
        </p:nvSpPr>
        <p:spPr>
          <a:xfrm>
            <a:off x="571252" y="1159176"/>
            <a:ext cx="11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L="2286000" marR="0" lvl="4" indent="-311150" algn="l" rtl="0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AutoNum type="arabicPeriod"/>
              <a:defRPr sz="1300" b="0" i="0" u="none" strike="noStrike" cap="non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L="2743200" marR="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L="3200400" marR="0" lvl="6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L="3657600" marR="0" lvl="7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L="4114800" marR="0" lvl="8" indent="-3810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1 3">
  <p:cSld name="Basic_1_3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03" name="Google Shape;703;p50"/>
          <p:cNvSpPr txBox="1">
            <a:spLocks noGrp="1"/>
          </p:cNvSpPr>
          <p:nvPr>
            <p:ph type="title"/>
          </p:nvPr>
        </p:nvSpPr>
        <p:spPr>
          <a:xfrm>
            <a:off x="571505" y="66197"/>
            <a:ext cx="1028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41939" y="2091840"/>
            <a:ext cx="12105300" cy="362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2C8E8"/>
              </a:gs>
              <a:gs pos="100000">
                <a:srgbClr val="CFE9FE"/>
              </a:gs>
            </a:gsLst>
            <a:lin ang="0" scaled="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5" name="Google Shape;705;p50"/>
          <p:cNvSpPr txBox="1">
            <a:spLocks noGrp="1"/>
          </p:cNvSpPr>
          <p:nvPr>
            <p:ph type="body" idx="2"/>
          </p:nvPr>
        </p:nvSpPr>
        <p:spPr>
          <a:xfrm>
            <a:off x="8821136" y="3165400"/>
            <a:ext cx="2395200" cy="1999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marR="0" lvl="0" indent="-4318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alesforce Sans"/>
              <a:buChar char="●"/>
              <a:defRPr sz="1600" b="1">
                <a:solidFill>
                  <a:schemeClr val="accent1"/>
                </a:solidFill>
              </a:defRPr>
            </a:lvl1pPr>
            <a:lvl2pPr marL="914400" marR="0" lvl="1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  <a:defRPr sz="1600" b="1">
                <a:solidFill>
                  <a:schemeClr val="accent1"/>
                </a:solidFill>
              </a:defRPr>
            </a:lvl2pPr>
            <a:lvl3pPr marL="1371600" marR="0" lvl="2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3pPr>
            <a:lvl4pPr marL="1828800" marR="0" lvl="3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●"/>
              <a:defRPr sz="1600" b="1">
                <a:solidFill>
                  <a:schemeClr val="accent1"/>
                </a:solidFill>
              </a:defRPr>
            </a:lvl4pPr>
            <a:lvl5pPr marL="2286000" marR="0" lvl="4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  <a:defRPr sz="1600" b="1">
                <a:solidFill>
                  <a:schemeClr val="accent1"/>
                </a:solidFill>
              </a:defRPr>
            </a:lvl5pPr>
            <a:lvl6pPr marL="2743200" marR="0" lvl="5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6pPr>
            <a:lvl7pPr marL="3200400" marR="0" lvl="6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●"/>
              <a:defRPr sz="1600" b="1">
                <a:solidFill>
                  <a:schemeClr val="accent1"/>
                </a:solidFill>
              </a:defRPr>
            </a:lvl7pPr>
            <a:lvl8pPr marL="3657600" marR="0" lvl="7" indent="-330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 b="1">
                <a:solidFill>
                  <a:schemeClr val="accent1"/>
                </a:solidFill>
              </a:defRPr>
            </a:lvl8pPr>
            <a:lvl9pPr marL="4114800" marR="0" lvl="8" indent="-3492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" name="Google Shape;706;p50"/>
          <p:cNvSpPr txBox="1">
            <a:spLocks noGrp="1"/>
          </p:cNvSpPr>
          <p:nvPr>
            <p:ph type="body" idx="3"/>
          </p:nvPr>
        </p:nvSpPr>
        <p:spPr>
          <a:xfrm>
            <a:off x="8719562" y="2532333"/>
            <a:ext cx="2395200" cy="6156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alesforce Sans"/>
              <a:buChar char="●"/>
              <a:defRPr sz="3200" b="1">
                <a:solidFill>
                  <a:schemeClr val="accent1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707" name="Google Shape;707;p50"/>
          <p:cNvCxnSpPr/>
          <p:nvPr/>
        </p:nvCxnSpPr>
        <p:spPr>
          <a:xfrm>
            <a:off x="2784675" y="1780350"/>
            <a:ext cx="5963100" cy="0"/>
          </a:xfrm>
          <a:prstGeom prst="straightConnector1">
            <a:avLst/>
          </a:prstGeom>
          <a:noFill/>
          <a:ln w="38100" cap="flat" cmpd="sng">
            <a:solidFill>
              <a:srgbClr val="CFE9F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50"/>
          <p:cNvCxnSpPr/>
          <p:nvPr/>
        </p:nvCxnSpPr>
        <p:spPr>
          <a:xfrm>
            <a:off x="2784675" y="6033468"/>
            <a:ext cx="6722700" cy="0"/>
          </a:xfrm>
          <a:prstGeom prst="straightConnector1">
            <a:avLst/>
          </a:prstGeom>
          <a:noFill/>
          <a:ln w="38100" cap="flat" cmpd="sng">
            <a:solidFill>
              <a:srgbClr val="C2C8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50"/>
          <p:cNvCxnSpPr/>
          <p:nvPr/>
        </p:nvCxnSpPr>
        <p:spPr>
          <a:xfrm>
            <a:off x="1750977" y="5874050"/>
            <a:ext cx="8121900" cy="0"/>
          </a:xfrm>
          <a:prstGeom prst="straightConnector1">
            <a:avLst/>
          </a:prstGeom>
          <a:noFill/>
          <a:ln w="38100" cap="flat" cmpd="sng">
            <a:solidFill>
              <a:srgbClr val="CFE9F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0" name="Google Shape;710;p50"/>
          <p:cNvCxnSpPr/>
          <p:nvPr/>
        </p:nvCxnSpPr>
        <p:spPr>
          <a:xfrm>
            <a:off x="1750977" y="1928050"/>
            <a:ext cx="8121900" cy="0"/>
          </a:xfrm>
          <a:prstGeom prst="straightConnector1">
            <a:avLst/>
          </a:prstGeom>
          <a:noFill/>
          <a:ln w="38100" cap="flat" cmpd="sng">
            <a:solidFill>
              <a:srgbClr val="C2C8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50"/>
          <p:cNvSpPr txBox="1">
            <a:spLocks noGrp="1"/>
          </p:cNvSpPr>
          <p:nvPr>
            <p:ph type="body" idx="4"/>
          </p:nvPr>
        </p:nvSpPr>
        <p:spPr>
          <a:xfrm>
            <a:off x="972813" y="3165400"/>
            <a:ext cx="2395200" cy="1999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marR="0" lvl="0" indent="-43180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alesforce Sans"/>
              <a:buChar char="●"/>
              <a:defRPr sz="1600" b="1">
                <a:solidFill>
                  <a:schemeClr val="accent1"/>
                </a:solidFill>
              </a:defRPr>
            </a:lvl1pPr>
            <a:lvl2pPr marL="914400" marR="0" lvl="1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  <a:defRPr sz="1600" b="1">
                <a:solidFill>
                  <a:schemeClr val="accent1"/>
                </a:solidFill>
              </a:defRPr>
            </a:lvl2pPr>
            <a:lvl3pPr marL="1371600" marR="0" lvl="2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3pPr>
            <a:lvl4pPr marL="1828800" marR="0" lvl="3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●"/>
              <a:defRPr sz="1600" b="1">
                <a:solidFill>
                  <a:schemeClr val="accent1"/>
                </a:solidFill>
              </a:defRPr>
            </a:lvl4pPr>
            <a:lvl5pPr marL="2286000" marR="0" lvl="4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  <a:defRPr sz="1600" b="1">
                <a:solidFill>
                  <a:schemeClr val="accent1"/>
                </a:solidFill>
              </a:defRPr>
            </a:lvl5pPr>
            <a:lvl6pPr marL="2743200" marR="0" lvl="5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6pPr>
            <a:lvl7pPr marL="3200400" marR="0" lvl="6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●"/>
              <a:defRPr sz="1600" b="1">
                <a:solidFill>
                  <a:schemeClr val="accent1"/>
                </a:solidFill>
              </a:defRPr>
            </a:lvl7pPr>
            <a:lvl8pPr marL="3657600" marR="0" lvl="7" indent="-33020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 sz="1600" b="1">
                <a:solidFill>
                  <a:schemeClr val="accent1"/>
                </a:solidFill>
              </a:defRPr>
            </a:lvl8pPr>
            <a:lvl9pPr marL="4114800" marR="0" lvl="8" indent="-34925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900"/>
              <a:buChar char="■"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3808158" y="1616040"/>
            <a:ext cx="4572900" cy="457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Image Guideline</a:t>
            </a:r>
            <a:endParaRPr sz="1600">
              <a:solidFill>
                <a:schemeClr val="lt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13" name="Google Shape;713;p50"/>
          <p:cNvSpPr/>
          <p:nvPr/>
        </p:nvSpPr>
        <p:spPr>
          <a:xfrm>
            <a:off x="7915471" y="1857433"/>
            <a:ext cx="537000" cy="537000"/>
          </a:xfrm>
          <a:prstGeom prst="ellipse">
            <a:avLst/>
          </a:prstGeom>
          <a:solidFill>
            <a:srgbClr val="90D0FE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3808075" y="6370100"/>
            <a:ext cx="191400" cy="191400"/>
          </a:xfrm>
          <a:prstGeom prst="ellipse">
            <a:avLst/>
          </a:prstGeom>
          <a:solidFill>
            <a:srgbClr val="6A5FAA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50" descr="4.png"/>
          <p:cNvPicPr preferRelativeResize="0"/>
          <p:nvPr/>
        </p:nvPicPr>
        <p:blipFill rotWithShape="1">
          <a:blip r:embed="rId2">
            <a:alphaModFix/>
          </a:blip>
          <a:srcRect l="31290"/>
          <a:stretch/>
        </p:blipFill>
        <p:spPr>
          <a:xfrm>
            <a:off x="0" y="6266917"/>
            <a:ext cx="144787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0" descr="4.png"/>
          <p:cNvPicPr preferRelativeResize="0"/>
          <p:nvPr/>
        </p:nvPicPr>
        <p:blipFill rotWithShape="1">
          <a:blip r:embed="rId2">
            <a:alphaModFix/>
          </a:blip>
          <a:srcRect l="31290"/>
          <a:stretch/>
        </p:blipFill>
        <p:spPr>
          <a:xfrm flipH="1">
            <a:off x="10740954" y="6266917"/>
            <a:ext cx="144787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403" cy="44486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 txBox="1">
            <a:spLocks noGrp="1"/>
          </p:cNvSpPr>
          <p:nvPr>
            <p:ph type="body" idx="5"/>
          </p:nvPr>
        </p:nvSpPr>
        <p:spPr>
          <a:xfrm>
            <a:off x="1074387" y="2532333"/>
            <a:ext cx="2395200" cy="6156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marL="457200" lvl="0" indent="-43180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alesforce Sans"/>
              <a:buChar char="●"/>
              <a:defRPr sz="3200" b="1">
                <a:solidFill>
                  <a:schemeClr val="accent1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0"/>
          <p:cNvSpPr txBox="1">
            <a:spLocks noGrp="1"/>
          </p:cNvSpPr>
          <p:nvPr>
            <p:ph type="title"/>
          </p:nvPr>
        </p:nvSpPr>
        <p:spPr>
          <a:xfrm>
            <a:off x="240161" y="233391"/>
            <a:ext cx="10148746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0"/>
          <p:cNvSpPr txBox="1">
            <a:spLocks noGrp="1"/>
          </p:cNvSpPr>
          <p:nvPr>
            <p:ph type="body" idx="1"/>
          </p:nvPr>
        </p:nvSpPr>
        <p:spPr>
          <a:xfrm>
            <a:off x="240160" y="1048625"/>
            <a:ext cx="11744656" cy="489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063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126" lvl="1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189" lvl="2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8273" y="220853"/>
            <a:ext cx="1472144" cy="36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988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">
  <p:cSld name="Thank You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6"/>
          <p:cNvSpPr txBox="1">
            <a:spLocks noGrp="1"/>
          </p:cNvSpPr>
          <p:nvPr>
            <p:ph type="title"/>
          </p:nvPr>
        </p:nvSpPr>
        <p:spPr>
          <a:xfrm>
            <a:off x="497507" y="2546252"/>
            <a:ext cx="11024172" cy="131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Poppins"/>
              <a:buNone/>
              <a:defRPr sz="8497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16"/>
          <p:cNvSpPr txBox="1">
            <a:spLocks noGrp="1"/>
          </p:cNvSpPr>
          <p:nvPr>
            <p:ph type="body" idx="1"/>
          </p:nvPr>
        </p:nvSpPr>
        <p:spPr>
          <a:xfrm>
            <a:off x="496759" y="3959217"/>
            <a:ext cx="11024920" cy="38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063" lvl="0" indent="-22853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/>
            </a:lvl1pPr>
            <a:lvl2pPr marL="914126" lvl="1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189" lvl="2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5" name="Google Shape;355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273" y="220853"/>
            <a:ext cx="1472144" cy="3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6" descr="Google Shape;653;p89"/>
          <p:cNvPicPr preferRelativeResize="0"/>
          <p:nvPr/>
        </p:nvPicPr>
        <p:blipFill rotWithShape="1">
          <a:blip r:embed="rId4">
            <a:alphaModFix/>
          </a:blip>
          <a:srcRect l="156" r="13045"/>
          <a:stretch/>
        </p:blipFill>
        <p:spPr>
          <a:xfrm>
            <a:off x="10489535" y="5268586"/>
            <a:ext cx="1701428" cy="15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6" descr="Google Shape;1516;p1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193" y="6460475"/>
            <a:ext cx="1603351" cy="41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116"/>
          <p:cNvGrpSpPr/>
          <p:nvPr/>
        </p:nvGrpSpPr>
        <p:grpSpPr>
          <a:xfrm>
            <a:off x="-19040" y="6332131"/>
            <a:ext cx="1321105" cy="540516"/>
            <a:chOff x="-19045" y="6142422"/>
            <a:chExt cx="1747255" cy="714685"/>
          </a:xfrm>
        </p:grpSpPr>
        <p:pic>
          <p:nvPicPr>
            <p:cNvPr id="359" name="Google Shape;359;p116" descr="Footer 4.png"/>
            <p:cNvPicPr preferRelativeResize="0"/>
            <p:nvPr/>
          </p:nvPicPr>
          <p:blipFill rotWithShape="1">
            <a:blip r:embed="rId6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16" descr="Image"/>
            <p:cNvPicPr preferRelativeResize="0"/>
            <p:nvPr/>
          </p:nvPicPr>
          <p:blipFill rotWithShape="1">
            <a:blip r:embed="rId7">
              <a:alphaModFix/>
            </a:blip>
            <a:srcRect b="5220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168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5">
  <p:cSld name="Agenda 5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g11c13b1ad24_1_776" descr="Footer 3.png"/>
          <p:cNvPicPr preferRelativeResize="0"/>
          <p:nvPr/>
        </p:nvPicPr>
        <p:blipFill rotWithShape="1">
          <a:blip r:embed="rId2">
            <a:alphaModFix/>
          </a:blip>
          <a:srcRect l="89" r="79"/>
          <a:stretch/>
        </p:blipFill>
        <p:spPr>
          <a:xfrm flipH="1">
            <a:off x="10342415" y="5768761"/>
            <a:ext cx="1852961" cy="1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1c13b1ad24_1_7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1460677" y="6029298"/>
            <a:ext cx="506928" cy="55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1c13b1ad24_1_776"/>
          <p:cNvSpPr/>
          <p:nvPr/>
        </p:nvSpPr>
        <p:spPr>
          <a:xfrm>
            <a:off x="7146771" y="5381627"/>
            <a:ext cx="2405074" cy="2410500"/>
          </a:xfrm>
          <a:prstGeom prst="ellipse">
            <a:avLst/>
          </a:prstGeom>
          <a:solidFill>
            <a:srgbClr val="CFEAFE"/>
          </a:solidFill>
          <a:ln>
            <a:noFill/>
          </a:ln>
        </p:spPr>
        <p:txBody>
          <a:bodyPr spcFirstLastPara="1" wrap="square" lIns="38090" tIns="38090" rIns="38090" bIns="3809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699" b="1" i="0" u="none" strike="noStrike" cap="none">
              <a:solidFill>
                <a:srgbClr val="003366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13" name="Google Shape;613;g11c13b1ad24_1_776"/>
          <p:cNvSpPr/>
          <p:nvPr/>
        </p:nvSpPr>
        <p:spPr>
          <a:xfrm>
            <a:off x="8757805" y="3548979"/>
            <a:ext cx="1022434" cy="1024500"/>
          </a:xfrm>
          <a:prstGeom prst="ellipse">
            <a:avLst/>
          </a:prstGeom>
          <a:solidFill>
            <a:srgbClr val="CFEAFE"/>
          </a:solidFill>
          <a:ln>
            <a:noFill/>
          </a:ln>
        </p:spPr>
        <p:txBody>
          <a:bodyPr spcFirstLastPara="1" wrap="square" lIns="38090" tIns="38090" rIns="38090" bIns="3809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699" b="1" i="0" u="none" strike="noStrike" cap="none">
              <a:solidFill>
                <a:srgbClr val="003366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14" name="Google Shape;614;g11c13b1ad24_1_776"/>
          <p:cNvSpPr/>
          <p:nvPr/>
        </p:nvSpPr>
        <p:spPr>
          <a:xfrm>
            <a:off x="10437502" y="4573549"/>
            <a:ext cx="1432427" cy="1435500"/>
          </a:xfrm>
          <a:prstGeom prst="ellipse">
            <a:avLst/>
          </a:prstGeom>
          <a:solidFill>
            <a:srgbClr val="CFEAFE"/>
          </a:solidFill>
          <a:ln>
            <a:noFill/>
          </a:ln>
        </p:spPr>
        <p:txBody>
          <a:bodyPr spcFirstLastPara="1" wrap="square" lIns="38090" tIns="38090" rIns="38090" bIns="3809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699" b="1" i="0" u="none" strike="noStrike" cap="none">
              <a:solidFill>
                <a:srgbClr val="003366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15" name="Google Shape;615;g11c13b1ad24_1_776"/>
          <p:cNvSpPr/>
          <p:nvPr/>
        </p:nvSpPr>
        <p:spPr>
          <a:xfrm>
            <a:off x="11838437" y="4367235"/>
            <a:ext cx="647831" cy="649200"/>
          </a:xfrm>
          <a:prstGeom prst="ellipse">
            <a:avLst/>
          </a:prstGeom>
          <a:solidFill>
            <a:srgbClr val="CFEAFE"/>
          </a:solidFill>
          <a:ln>
            <a:noFill/>
          </a:ln>
        </p:spPr>
        <p:txBody>
          <a:bodyPr spcFirstLastPara="1" wrap="square" lIns="38090" tIns="38090" rIns="38090" bIns="3809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699" b="1" i="0" u="none" strike="noStrike" cap="none">
              <a:solidFill>
                <a:srgbClr val="003366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16" name="Google Shape;616;g11c13b1ad24_1_776"/>
          <p:cNvSpPr txBox="1">
            <a:spLocks noGrp="1"/>
          </p:cNvSpPr>
          <p:nvPr>
            <p:ph type="title"/>
          </p:nvPr>
        </p:nvSpPr>
        <p:spPr>
          <a:xfrm>
            <a:off x="240161" y="233390"/>
            <a:ext cx="10148756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11c13b1ad24_1_776"/>
          <p:cNvSpPr txBox="1">
            <a:spLocks noGrp="1"/>
          </p:cNvSpPr>
          <p:nvPr>
            <p:ph type="body" idx="1"/>
          </p:nvPr>
        </p:nvSpPr>
        <p:spPr>
          <a:xfrm>
            <a:off x="240159" y="1048624"/>
            <a:ext cx="11744641" cy="4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063" lvl="0" indent="-2285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126" lvl="1" indent="-2285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marL="1371189" lvl="2" indent="-2285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251" lvl="3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8" name="Google Shape;618;g11c13b1ad24_1_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8273" y="220853"/>
            <a:ext cx="1472142" cy="36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15492" y="1852800"/>
            <a:ext cx="3743100" cy="4239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6094413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53908" y="1644233"/>
            <a:ext cx="5392200" cy="19764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53908" y="3737433"/>
            <a:ext cx="5392200" cy="1646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6584285" y="965433"/>
            <a:ext cx="5114700" cy="49269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15492" y="5640767"/>
            <a:ext cx="7996200" cy="806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83" r:id="rId23"/>
    <p:sldLayoutId id="2147483685" r:id="rId24"/>
    <p:sldLayoutId id="2147483694" r:id="rId25"/>
    <p:sldLayoutId id="2147483695" r:id="rId26"/>
    <p:sldLayoutId id="2147483696" r:id="rId27"/>
    <p:sldLayoutId id="2147483817" r:id="rId28"/>
    <p:sldLayoutId id="2147483820" r:id="rId29"/>
    <p:sldLayoutId id="2147483821" r:id="rId30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y-server/views/my-workbook/my-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11DC6-979B-38E4-69F6-D3E3B82B2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Embedded Hands On Training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3C1CCE-D274-5C1B-2554-8FDC183AC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Connected Apps and Embedding API v3</a:t>
            </a:r>
          </a:p>
        </p:txBody>
      </p:sp>
    </p:spTree>
    <p:extLst>
      <p:ext uri="{BB962C8B-B14F-4D97-AF65-F5344CB8AC3E}">
        <p14:creationId xmlns:p14="http://schemas.microsoft.com/office/powerpoint/2010/main" val="97366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1c13b1ad24_1_5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799860" lvl="1" indent="-368190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Seen in in Part 1 with the Reset/Undo/Redo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15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Grab it when the page loads</a:t>
            </a:r>
            <a:endParaRPr sz="3200" dirty="0">
              <a:latin typeface="Salesforce Sans" panose="020B0505020202020203"/>
            </a:endParaRPr>
          </a:p>
          <a:p>
            <a:pPr marL="914126" indent="457063">
              <a:lnSpc>
                <a:spcPct val="200000"/>
              </a:lnSpc>
              <a:spcBef>
                <a:spcPts val="500"/>
              </a:spcBef>
            </a:pPr>
            <a:r>
              <a:rPr lang="en-US" sz="3200" i="1" dirty="0" err="1"/>
              <a:t>window.onload</a:t>
            </a:r>
            <a:r>
              <a:rPr lang="en-US" sz="3200" i="1" dirty="0"/>
              <a:t>()</a:t>
            </a:r>
            <a:endParaRPr sz="3200" i="1" dirty="0"/>
          </a:p>
          <a:p>
            <a:pPr lvl="1" indent="-406278">
              <a:lnSpc>
                <a:spcPct val="115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When Tableau loads</a:t>
            </a:r>
            <a:endParaRPr sz="3200" dirty="0">
              <a:latin typeface="Salesforce Sans" panose="020B0505020202020203"/>
            </a:endParaRPr>
          </a:p>
          <a:p>
            <a:pPr marL="914126" indent="457063">
              <a:lnSpc>
                <a:spcPct val="200000"/>
              </a:lnSpc>
              <a:spcBef>
                <a:spcPts val="500"/>
              </a:spcBef>
            </a:pPr>
            <a:r>
              <a:rPr lang="en-US" sz="3200" i="1" dirty="0"/>
              <a:t>“</a:t>
            </a:r>
            <a:r>
              <a:rPr lang="en-US" sz="3200" i="1" dirty="0" err="1"/>
              <a:t>firstinteractive</a:t>
            </a:r>
            <a:r>
              <a:rPr lang="en-US" sz="3200" i="1" dirty="0"/>
              <a:t>”</a:t>
            </a:r>
            <a:endParaRPr sz="3200" i="1" dirty="0"/>
          </a:p>
        </p:txBody>
      </p:sp>
      <p:sp>
        <p:nvSpPr>
          <p:cNvPr id="932" name="Google Shape;932;g11c13b1ad24_1_5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/>
              <a:t>Getting the Viz Object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c13b1ad24_1_5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/>
              <a:t>Setting properties</a:t>
            </a:r>
            <a:endParaRPr/>
          </a:p>
        </p:txBody>
      </p:sp>
      <p:sp>
        <p:nvSpPr>
          <p:cNvPr id="939" name="Google Shape;939;g11c13b1ad24_1_510"/>
          <p:cNvSpPr txBox="1">
            <a:spLocks noGrp="1"/>
          </p:cNvSpPr>
          <p:nvPr>
            <p:ph type="body" idx="1"/>
          </p:nvPr>
        </p:nvSpPr>
        <p:spPr>
          <a:xfrm>
            <a:off x="366016" y="1190364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799860" lvl="1" indent="-368190"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We can dynamically set properties 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&lt;tableau-viz id="</a:t>
            </a:r>
            <a:r>
              <a:rPr lang="en-US" sz="2200" dirty="0" err="1">
                <a:solidFill>
                  <a:srgbClr val="595959"/>
                </a:solidFill>
                <a:latin typeface="Salesforce Sans" panose="020B0505020202020203"/>
              </a:rPr>
              <a:t>tableauViz</a:t>
            </a: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"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        </a:t>
            </a:r>
            <a:r>
              <a:rPr lang="en-US" sz="2200" dirty="0" err="1">
                <a:solidFill>
                  <a:srgbClr val="595959"/>
                </a:solidFill>
                <a:latin typeface="Salesforce Sans" panose="020B0505020202020203"/>
              </a:rPr>
              <a:t>src</a:t>
            </a: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= "{{</a:t>
            </a:r>
            <a:r>
              <a:rPr lang="en-US" sz="2200" dirty="0" err="1">
                <a:solidFill>
                  <a:srgbClr val="595959"/>
                </a:solidFill>
                <a:latin typeface="Salesforce Sans" panose="020B0505020202020203"/>
              </a:rPr>
              <a:t>tabServer</a:t>
            </a: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+/views/Sales/</a:t>
            </a:r>
            <a:r>
              <a:rPr lang="en-US" sz="2200" dirty="0" err="1">
                <a:solidFill>
                  <a:srgbClr val="595959"/>
                </a:solidFill>
                <a:latin typeface="Salesforce Sans" panose="020B0505020202020203"/>
              </a:rPr>
              <a:t>SalesDashboard</a:t>
            </a: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'}}"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        device="mobile" 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        toolbar="top"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        hide-tabs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         width=100%&gt;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&lt;/tableau-viz&gt;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spcBef>
                <a:spcPts val="500"/>
              </a:spcBef>
            </a:pP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799860" lvl="1" indent="-368190">
              <a:buSzPts val="2800"/>
              <a:buChar char="•"/>
            </a:pPr>
            <a:r>
              <a:rPr lang="en-US" sz="3200" dirty="0" err="1">
                <a:solidFill>
                  <a:srgbClr val="595959"/>
                </a:solidFill>
                <a:latin typeface="Salesforce Sans" panose="020B0505020202020203"/>
              </a:rPr>
              <a:t>viz.src</a:t>
            </a: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 = "http://myserver:port/views/workbook/view"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af0075e78_0_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/>
              <a:t>Lesson 3_1 : Multi Viz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1c13b1ad24_1_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dirty="0"/>
              <a:t>Filtering</a:t>
            </a:r>
            <a:endParaRPr dirty="0"/>
          </a:p>
        </p:txBody>
      </p:sp>
      <p:sp>
        <p:nvSpPr>
          <p:cNvPr id="957" name="Google Shape;957;g11c13b1ad24_1_520"/>
          <p:cNvSpPr txBox="1">
            <a:spLocks noGrp="1"/>
          </p:cNvSpPr>
          <p:nvPr>
            <p:ph type="body" idx="1"/>
          </p:nvPr>
        </p:nvSpPr>
        <p:spPr>
          <a:xfrm>
            <a:off x="571324" y="1180089"/>
            <a:ext cx="11046000" cy="500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799860" lvl="1" indent="-368190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Can be applied initially or after loading the content</a:t>
            </a:r>
          </a:p>
          <a:p>
            <a:pPr marL="799860" lvl="1" indent="-368190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Categorical, Range, Date types</a:t>
            </a:r>
          </a:p>
          <a:p>
            <a:pPr marL="799860" lvl="1" indent="-368190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Applied to a “worksheet” type “sheet”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1371189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May need to loop around our “dashboard”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Example in Tableau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c13b1ad24_1_5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/>
              <a:t>Lesson 3_2_1 : Static Filters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c13b1ad24_1_5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 dirty="0"/>
              <a:t>Filter Data</a:t>
            </a:r>
            <a:endParaRPr dirty="0"/>
          </a:p>
        </p:txBody>
      </p:sp>
      <p:sp>
        <p:nvSpPr>
          <p:cNvPr id="969" name="Google Shape;969;g11c13b1ad24_1_5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We can pull from Tableau the data 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Create our own dynamically generated filters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Get the entire domain, not just applied values!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1371189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Big improvement on API v2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>
              <a:lnSpc>
                <a:spcPct val="200000"/>
              </a:lnSpc>
              <a:spcBef>
                <a:spcPts val="500"/>
              </a:spcBef>
              <a:buSzPts val="2800"/>
            </a:pP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0" indent="0">
              <a:lnSpc>
                <a:spcPct val="200000"/>
              </a:lnSpc>
              <a:spcBef>
                <a:spcPts val="500"/>
              </a:spcBef>
            </a:pP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1c13b1ad24_1_5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/>
              <a:t>Lesson 3_2_2 : Dynamic Filters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1c13b1ad24_1_5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/>
              <a:t>Selections</a:t>
            </a:r>
            <a:endParaRPr/>
          </a:p>
        </p:txBody>
      </p:sp>
      <p:sp>
        <p:nvSpPr>
          <p:cNvPr id="981" name="Google Shape;981;g11c13b1ad24_1_540"/>
          <p:cNvSpPr txBox="1">
            <a:spLocks noGrp="1"/>
          </p:cNvSpPr>
          <p:nvPr>
            <p:ph type="body" idx="1"/>
          </p:nvPr>
        </p:nvSpPr>
        <p:spPr>
          <a:xfrm>
            <a:off x="571501" y="840941"/>
            <a:ext cx="11046000" cy="517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When you click, or drag on a Tableau viz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It can trigger other events to happen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We can apply these from the app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Like filtering, applied to a “worksheet” 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1371189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3200" dirty="0">
                <a:solidFill>
                  <a:srgbClr val="595959"/>
                </a:solidFill>
                <a:latin typeface="Salesforce Sans" panose="020B0505020202020203"/>
              </a:rPr>
              <a:t>similar looping ideas</a:t>
            </a:r>
            <a:endParaRPr sz="3200" dirty="0">
              <a:solidFill>
                <a:srgbClr val="595959"/>
              </a:solidFill>
              <a:latin typeface="Salesforce Sans" panose="020B05050202020202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1c13b1ad24_1_5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/>
              <a:t>Lesson 3_3 : Select Marks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1c13b1ad24_1_5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/>
              <a:t>Event Listeners</a:t>
            </a:r>
            <a:endParaRPr/>
          </a:p>
        </p:txBody>
      </p:sp>
      <p:sp>
        <p:nvSpPr>
          <p:cNvPr id="993" name="Google Shape;993;g11c13b1ad24_1_550"/>
          <p:cNvSpPr txBox="1">
            <a:spLocks noGrp="1"/>
          </p:cNvSpPr>
          <p:nvPr>
            <p:ph type="body" idx="1"/>
          </p:nvPr>
        </p:nvSpPr>
        <p:spPr>
          <a:xfrm>
            <a:off x="571501" y="1036150"/>
            <a:ext cx="11046000" cy="47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App has knowledge something happened in Tableau</a:t>
            </a: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Pull data from the event to drive action</a:t>
            </a: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Completes the 2 way communication</a:t>
            </a: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Seen already - “</a:t>
            </a:r>
            <a:r>
              <a:rPr lang="en-US" sz="2799" dirty="0" err="1">
                <a:solidFill>
                  <a:srgbClr val="595959"/>
                </a:solidFill>
                <a:latin typeface="Salesforce Sans" panose="020B0505020202020203"/>
              </a:rPr>
              <a:t>firstinteractive</a:t>
            </a: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”</a:t>
            </a: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lvl="1" indent="-406278">
              <a:lnSpc>
                <a:spcPct val="200000"/>
              </a:lnSpc>
              <a:buSzPts val="2800"/>
              <a:buChar char="•"/>
            </a:pPr>
            <a:r>
              <a:rPr lang="en-US" sz="2799" dirty="0">
                <a:solidFill>
                  <a:srgbClr val="595959"/>
                </a:solidFill>
                <a:latin typeface="Salesforce Sans" panose="020B0505020202020203"/>
              </a:rPr>
              <a:t>Filter changed, selections made, size known</a:t>
            </a: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0" indent="0">
              <a:lnSpc>
                <a:spcPct val="200000"/>
              </a:lnSpc>
              <a:spcBef>
                <a:spcPts val="500"/>
              </a:spcBef>
            </a:pP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>
              <a:lnSpc>
                <a:spcPct val="200000"/>
              </a:lnSpc>
              <a:spcBef>
                <a:spcPts val="500"/>
              </a:spcBef>
              <a:buSzPts val="2800"/>
            </a:pPr>
            <a:endParaRPr sz="27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0" indent="0">
              <a:lnSpc>
                <a:spcPct val="200000"/>
              </a:lnSpc>
              <a:spcBef>
                <a:spcPts val="500"/>
              </a:spcBef>
            </a:pPr>
            <a:endParaRPr dirty="0">
              <a:solidFill>
                <a:srgbClr val="595959"/>
              </a:solidFill>
              <a:latin typeface="Salesforce Sans" panose="020B0505020202020203"/>
            </a:endParaRPr>
          </a:p>
          <a:p>
            <a:pPr marL="914126" indent="0">
              <a:lnSpc>
                <a:spcPct val="200000"/>
              </a:lnSpc>
              <a:spcBef>
                <a:spcPts val="500"/>
              </a:spcBef>
            </a:pPr>
            <a:endParaRPr dirty="0">
              <a:solidFill>
                <a:srgbClr val="595959"/>
              </a:solidFill>
              <a:latin typeface="Salesforce Sans" panose="020B050502020202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 dirty="0"/>
              <a:t>Lesson 1 : Basic Embed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c13b1ad24_1_55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01" tIns="45688" rIns="91401" bIns="45688" anchor="b" anchorCtr="0">
            <a:noAutofit/>
          </a:bodyPr>
          <a:lstStyle/>
          <a:p>
            <a:r>
              <a:rPr lang="en-US"/>
              <a:t>Lesson 3_4 : Get Marks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EC06-9613-5A94-4EC7-79EA832C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Salesforce Sans" panose="020B0505020202020203"/>
              </a:rPr>
              <a:t>We hope we’ve blown your mind…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3544F-92A0-7029-F018-48D865050A8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00343" y="1657291"/>
            <a:ext cx="11761517" cy="990600"/>
          </a:xfrm>
        </p:spPr>
        <p:txBody>
          <a:bodyPr>
            <a:noAutofit/>
          </a:bodyPr>
          <a:lstStyle/>
          <a:p>
            <a:pPr marL="88900" indent="0">
              <a:buNone/>
            </a:pPr>
            <a:r>
              <a:rPr lang="en-GB" sz="3700" b="1" dirty="0"/>
              <a:t>…with the endless possibilities when you embed Tableau! </a:t>
            </a:r>
          </a:p>
          <a:p>
            <a:pPr marL="88900" indent="0">
              <a:buNone/>
            </a:pPr>
            <a:endParaRPr lang="en-GB" sz="3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F98B-3E9D-2631-D28D-5F29EB80D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Lesson 4: Full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39" y="1484001"/>
            <a:ext cx="10596947" cy="790817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 dirty="0"/>
              <a:t>The Old Way</a:t>
            </a:r>
            <a:endParaRPr dirty="0"/>
          </a:p>
        </p:txBody>
      </p:sp>
      <p:sp>
        <p:nvSpPr>
          <p:cNvPr id="872" name="Google Shape;872;p11"/>
          <p:cNvSpPr txBox="1">
            <a:spLocks noGrp="1"/>
          </p:cNvSpPr>
          <p:nvPr>
            <p:ph type="body" idx="1"/>
          </p:nvPr>
        </p:nvSpPr>
        <p:spPr>
          <a:xfrm>
            <a:off x="571412" y="1188818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1. Enable the API:</a:t>
            </a:r>
          </a:p>
          <a:p>
            <a:pPr marL="0" indent="0">
              <a:buSzPts val="2800"/>
            </a:pPr>
            <a:endParaRPr dirty="0"/>
          </a:p>
          <a:p>
            <a:pPr marL="0" indent="0">
              <a:buSzPts val="2800"/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2. Create a DIV object in your HTML: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0" indent="0">
              <a:buSzPts val="2800"/>
            </a:pPr>
            <a:endParaRPr dirty="0"/>
          </a:p>
          <a:p>
            <a:pPr marL="0" indent="0">
              <a:buSzPts val="2800"/>
              <a:buNone/>
            </a:pPr>
            <a:r>
              <a:rPr lang="en-US" sz="2200" dirty="0">
                <a:solidFill>
                  <a:srgbClr val="595959"/>
                </a:solidFill>
                <a:latin typeface="Salesforce Sans" panose="020B0505020202020203"/>
              </a:rPr>
              <a:t>3. Write a function to display the viz:</a:t>
            </a:r>
            <a:endParaRPr sz="2200" dirty="0">
              <a:solidFill>
                <a:srgbClr val="595959"/>
              </a:solidFill>
              <a:latin typeface="Salesforce Sans" panose="020B0505020202020203"/>
            </a:endParaRPr>
          </a:p>
        </p:txBody>
      </p:sp>
      <p:pic>
        <p:nvPicPr>
          <p:cNvPr id="870" name="Google Shape;8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38" y="2574242"/>
            <a:ext cx="4258471" cy="66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38" y="3577386"/>
            <a:ext cx="8936745" cy="292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"/>
          <p:cNvSpPr txBox="1">
            <a:spLocks noGrp="1"/>
          </p:cNvSpPr>
          <p:nvPr>
            <p:ph type="body" idx="1"/>
          </p:nvPr>
        </p:nvSpPr>
        <p:spPr>
          <a:xfrm>
            <a:off x="571324" y="1158824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1. Enable the API:</a:t>
            </a:r>
            <a:endParaRPr dirty="0"/>
          </a:p>
          <a:p>
            <a:pPr marL="457063" lvl="1" indent="0">
              <a:buClr>
                <a:schemeClr val="accent4"/>
              </a:buClr>
              <a:buSzPts val="2400"/>
              <a:buNone/>
            </a:pP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&lt;script type="module" </a:t>
            </a:r>
            <a:r>
              <a:rPr lang="en-US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="https://public.tableau.com/</a:t>
            </a:r>
            <a:r>
              <a:rPr lang="en-US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javascripts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api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/tableau.embedding.3.latest.min.js"&gt;&lt;/script&gt;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/>
            </a:br>
            <a:endParaRPr dirty="0"/>
          </a:p>
          <a:p>
            <a:pPr marL="457063" lvl="1" indent="0">
              <a:buSzPts val="2400"/>
            </a:pPr>
            <a:endParaRPr dirty="0"/>
          </a:p>
          <a:p>
            <a:pPr marL="0" indent="0">
              <a:buSzPts val="2800"/>
              <a:buNone/>
            </a:pPr>
            <a:r>
              <a:rPr lang="en-US" dirty="0"/>
              <a:t>2. Add a TABLEAU VIZ WEB COMPONENT!</a:t>
            </a:r>
            <a:endParaRPr dirty="0"/>
          </a:p>
          <a:p>
            <a:pPr marL="457063" lvl="1" indent="0">
              <a:buClr>
                <a:schemeClr val="accent4"/>
              </a:buClr>
              <a:buSzPts val="2400"/>
              <a:buNone/>
            </a:pP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&lt;tableau-viz </a:t>
            </a:r>
            <a:r>
              <a:rPr lang="en-US" dirty="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id='</a:t>
            </a:r>
            <a:r>
              <a:rPr lang="en-US" dirty="0" err="1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tableauViz</a:t>
            </a:r>
            <a:r>
              <a:rPr lang="en-US" dirty="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dirty="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en-US" u="sng" dirty="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http://my-server/views/my-workbook/my-view</a:t>
            </a:r>
            <a:r>
              <a:rPr lang="en-US" dirty="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dirty="0">
              <a:solidFill>
                <a:srgbClr val="C27B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063" lvl="1" indent="0">
              <a:buClr>
                <a:schemeClr val="accent4"/>
              </a:buClr>
              <a:buSzPts val="2400"/>
              <a:buNone/>
            </a:pPr>
            <a:r>
              <a:rPr lang="en-US" dirty="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device='phone' </a:t>
            </a:r>
            <a:r>
              <a:rPr lang="en-US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toolbar='bottom'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hide-tabs</a:t>
            </a:r>
            <a:r>
              <a:rPr lang="en-US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&gt; &lt;/tableau-viz&gt;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7" name="Google Shape;87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/>
              <a:t>The New Way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dirty="0">
                <a:solidFill>
                  <a:srgbClr val="00B0F0"/>
                </a:solidFill>
              </a:rPr>
              <a:t>Lesson 2 : Connected Apps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 dirty="0"/>
              <a:t>What?</a:t>
            </a:r>
            <a:endParaRPr dirty="0"/>
          </a:p>
        </p:txBody>
      </p:sp>
      <p:sp>
        <p:nvSpPr>
          <p:cNvPr id="889" name="Google Shape;889;p16"/>
          <p:cNvSpPr txBox="1">
            <a:spLocks noGrp="1"/>
          </p:cNvSpPr>
          <p:nvPr>
            <p:ph type="body" idx="1"/>
          </p:nvPr>
        </p:nvSpPr>
        <p:spPr>
          <a:xfrm>
            <a:off x="120767" y="1611316"/>
            <a:ext cx="5253947" cy="403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799860" lvl="1" indent="-317405">
              <a:buSzPts val="2000"/>
              <a:buFont typeface="Arial"/>
              <a:buChar char="•"/>
            </a:pPr>
            <a:r>
              <a:rPr lang="en-US" sz="1999" dirty="0">
                <a:solidFill>
                  <a:srgbClr val="595959"/>
                </a:solidFill>
                <a:latin typeface="Salesforce Sans" panose="020B0505020202020203"/>
              </a:rPr>
              <a:t>New authentication method available for Tableau Cloud and Tableau Server</a:t>
            </a:r>
          </a:p>
          <a:p>
            <a:pPr marL="799860" lvl="1" indent="-317405">
              <a:buSzPts val="2000"/>
              <a:buFont typeface="Arial"/>
              <a:buChar char="•"/>
            </a:pPr>
            <a:endParaRPr sz="19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799860" lvl="1" indent="-317405">
              <a:buSzPts val="2000"/>
              <a:buFont typeface="Arial"/>
              <a:buChar char="•"/>
            </a:pPr>
            <a:r>
              <a:rPr lang="en-US" sz="1999" dirty="0">
                <a:solidFill>
                  <a:srgbClr val="595959"/>
                </a:solidFill>
                <a:latin typeface="Salesforce Sans" panose="020B0505020202020203"/>
              </a:rPr>
              <a:t>Uses a more modern approach to achieve seamless and secure SSO via JWT (shared secret)</a:t>
            </a:r>
          </a:p>
          <a:p>
            <a:pPr marL="799860" lvl="1" indent="-317405">
              <a:buSzPts val="2000"/>
              <a:buFont typeface="Arial"/>
              <a:buChar char="•"/>
            </a:pPr>
            <a:endParaRPr sz="19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799860" lvl="1" indent="-317405">
              <a:buSzPts val="2000"/>
              <a:buFont typeface="Arial"/>
              <a:buChar char="•"/>
            </a:pPr>
            <a:r>
              <a:rPr lang="en-US" sz="1999" dirty="0">
                <a:solidFill>
                  <a:srgbClr val="595959"/>
                </a:solidFill>
                <a:latin typeface="Salesforce Sans" panose="020B0505020202020203"/>
              </a:rPr>
              <a:t>Similar to Trusted Tickets. Works with virtually any web-auth flow but without the need for IP whitelisting</a:t>
            </a:r>
          </a:p>
          <a:p>
            <a:pPr marL="799860" lvl="1" indent="-317405">
              <a:buSzPts val="2000"/>
              <a:buFont typeface="Arial"/>
              <a:buChar char="•"/>
            </a:pPr>
            <a:endParaRPr sz="1999" dirty="0">
              <a:solidFill>
                <a:srgbClr val="595959"/>
              </a:solidFill>
              <a:latin typeface="Salesforce Sans" panose="020B0505020202020203"/>
            </a:endParaRPr>
          </a:p>
          <a:p>
            <a:pPr marL="799860" lvl="1" indent="-317405">
              <a:buSzPts val="2000"/>
              <a:buChar char="•"/>
            </a:pPr>
            <a:r>
              <a:rPr lang="en-US" sz="1999" dirty="0">
                <a:solidFill>
                  <a:srgbClr val="595959"/>
                </a:solidFill>
                <a:latin typeface="Salesforce Sans" panose="020B0505020202020203"/>
              </a:rPr>
              <a:t>Additional scoping options available</a:t>
            </a:r>
            <a:endParaRPr sz="1999" dirty="0">
              <a:solidFill>
                <a:srgbClr val="595959"/>
              </a:solidFill>
              <a:latin typeface="Salesforce Sans" panose="020B0505020202020203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9B93F-667C-8C0A-2F3B-0176A0A3318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88900" indent="0">
              <a:buNone/>
            </a:pPr>
            <a:r>
              <a:rPr lang="en-GB" dirty="0"/>
              <a:t>Connected Apps</a:t>
            </a:r>
          </a:p>
          <a:p>
            <a:pPr marL="88900" indent="0">
              <a:buNone/>
            </a:pPr>
            <a:endParaRPr lang="en-GB" dirty="0"/>
          </a:p>
          <a:p>
            <a:pPr marL="88900" indent="0">
              <a:buNone/>
            </a:pPr>
            <a:endParaRPr lang="en-GB" dirty="0"/>
          </a:p>
        </p:txBody>
      </p:sp>
      <p:pic>
        <p:nvPicPr>
          <p:cNvPr id="890" name="Google Shape;8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2239" y="1822075"/>
            <a:ext cx="6349788" cy="32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3;p15">
            <a:extLst>
              <a:ext uri="{FF2B5EF4-FFF2-40B4-BE49-F238E27FC236}">
                <a16:creationId xmlns:a16="http://schemas.microsoft.com/office/drawing/2014/main" id="{35669CCB-61D0-03D2-5F2E-567811DC0D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8450" y="1529100"/>
            <a:ext cx="50538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dirty="0">
                <a:solidFill>
                  <a:srgbClr val="00B0F0"/>
                </a:solidFill>
              </a:rPr>
              <a:t>Lesson 3 : Advanced Integration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c13b1ad24_1_48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Contains everything about our “Embed”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Point of entry to our Embedded content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Can be queried for info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Properties can be set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Has methods so we can perform actions</a:t>
            </a:r>
            <a:endParaRPr sz="3200" dirty="0">
              <a:latin typeface="Salesforce Sans" panose="020B0505020202020203"/>
            </a:endParaRPr>
          </a:p>
          <a:p>
            <a:pPr marL="799860" lvl="1" indent="-368190">
              <a:lnSpc>
                <a:spcPct val="150000"/>
              </a:lnSpc>
              <a:buSzPts val="2800"/>
              <a:buChar char="•"/>
            </a:pPr>
            <a:r>
              <a:rPr lang="en-US" sz="3200" dirty="0">
                <a:latin typeface="Salesforce Sans" panose="020B0505020202020203"/>
              </a:rPr>
              <a:t>Register event handlers</a:t>
            </a:r>
            <a:endParaRPr sz="3200" dirty="0">
              <a:latin typeface="Salesforce Sans" panose="020B0505020202020203"/>
            </a:endParaRPr>
          </a:p>
        </p:txBody>
      </p:sp>
      <p:sp>
        <p:nvSpPr>
          <p:cNvPr id="906" name="Google Shape;906;g11c13b1ad24_1_4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 dirty="0"/>
              <a:t>The Viz Object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c13b1ad24_1_4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>
              <a:buSzPts val="3200"/>
            </a:pPr>
            <a:r>
              <a:rPr lang="en-US"/>
              <a:t>The Viz Object</a:t>
            </a:r>
            <a:endParaRPr/>
          </a:p>
        </p:txBody>
      </p:sp>
      <p:sp>
        <p:nvSpPr>
          <p:cNvPr id="913" name="Google Shape;913;g11c13b1ad24_1_486"/>
          <p:cNvSpPr/>
          <p:nvPr/>
        </p:nvSpPr>
        <p:spPr>
          <a:xfrm>
            <a:off x="4927421" y="902758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Viz</a:t>
            </a:r>
            <a:endParaRPr/>
          </a:p>
        </p:txBody>
      </p:sp>
      <p:sp>
        <p:nvSpPr>
          <p:cNvPr id="914" name="Google Shape;914;g11c13b1ad24_1_486"/>
          <p:cNvSpPr/>
          <p:nvPr/>
        </p:nvSpPr>
        <p:spPr>
          <a:xfrm>
            <a:off x="4927421" y="2078301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Workbook</a:t>
            </a:r>
            <a:endParaRPr/>
          </a:p>
        </p:txBody>
      </p:sp>
      <p:sp>
        <p:nvSpPr>
          <p:cNvPr id="915" name="Google Shape;915;g11c13b1ad24_1_486"/>
          <p:cNvSpPr/>
          <p:nvPr/>
        </p:nvSpPr>
        <p:spPr>
          <a:xfrm>
            <a:off x="4927421" y="3188772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Sheets</a:t>
            </a:r>
            <a:endParaRPr/>
          </a:p>
        </p:txBody>
      </p:sp>
      <p:sp>
        <p:nvSpPr>
          <p:cNvPr id="916" name="Google Shape;916;g11c13b1ad24_1_486"/>
          <p:cNvSpPr/>
          <p:nvPr/>
        </p:nvSpPr>
        <p:spPr>
          <a:xfrm>
            <a:off x="2684049" y="4526650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Dashboard</a:t>
            </a:r>
            <a:endParaRPr/>
          </a:p>
        </p:txBody>
      </p:sp>
      <p:sp>
        <p:nvSpPr>
          <p:cNvPr id="917" name="Google Shape;917;g11c13b1ad24_1_486"/>
          <p:cNvSpPr/>
          <p:nvPr/>
        </p:nvSpPr>
        <p:spPr>
          <a:xfrm>
            <a:off x="4927421" y="4526650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Worksheet</a:t>
            </a:r>
            <a:endParaRPr/>
          </a:p>
        </p:txBody>
      </p:sp>
      <p:sp>
        <p:nvSpPr>
          <p:cNvPr id="918" name="Google Shape;918;g11c13b1ad24_1_486"/>
          <p:cNvSpPr/>
          <p:nvPr/>
        </p:nvSpPr>
        <p:spPr>
          <a:xfrm>
            <a:off x="7170794" y="4526650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Story</a:t>
            </a:r>
            <a:endParaRPr/>
          </a:p>
        </p:txBody>
      </p:sp>
      <p:sp>
        <p:nvSpPr>
          <p:cNvPr id="919" name="Google Shape;919;g11c13b1ad24_1_486"/>
          <p:cNvSpPr/>
          <p:nvPr/>
        </p:nvSpPr>
        <p:spPr>
          <a:xfrm>
            <a:off x="4927421" y="5637175"/>
            <a:ext cx="1572190" cy="7615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/>
              <a:t>Filters</a:t>
            </a:r>
            <a:endParaRPr/>
          </a:p>
        </p:txBody>
      </p:sp>
      <p:cxnSp>
        <p:nvCxnSpPr>
          <p:cNvPr id="920" name="Google Shape;920;g11c13b1ad24_1_486"/>
          <p:cNvCxnSpPr>
            <a:stCxn id="913" idx="2"/>
            <a:endCxn id="914" idx="0"/>
          </p:cNvCxnSpPr>
          <p:nvPr/>
        </p:nvCxnSpPr>
        <p:spPr>
          <a:xfrm>
            <a:off x="5713516" y="1664260"/>
            <a:ext cx="0" cy="4138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g11c13b1ad24_1_486"/>
          <p:cNvCxnSpPr>
            <a:stCxn id="914" idx="2"/>
            <a:endCxn id="915" idx="0"/>
          </p:cNvCxnSpPr>
          <p:nvPr/>
        </p:nvCxnSpPr>
        <p:spPr>
          <a:xfrm>
            <a:off x="5713516" y="2839803"/>
            <a:ext cx="0" cy="3491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g11c13b1ad24_1_486"/>
          <p:cNvCxnSpPr>
            <a:stCxn id="915" idx="2"/>
            <a:endCxn id="917" idx="0"/>
          </p:cNvCxnSpPr>
          <p:nvPr/>
        </p:nvCxnSpPr>
        <p:spPr>
          <a:xfrm>
            <a:off x="5713516" y="3950274"/>
            <a:ext cx="0" cy="576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g11c13b1ad24_1_486"/>
          <p:cNvCxnSpPr/>
          <p:nvPr/>
        </p:nvCxnSpPr>
        <p:spPr>
          <a:xfrm rot="10800000">
            <a:off x="3473345" y="4214820"/>
            <a:ext cx="4488931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g11c13b1ad24_1_486"/>
          <p:cNvCxnSpPr>
            <a:endCxn id="918" idx="0"/>
          </p:cNvCxnSpPr>
          <p:nvPr/>
        </p:nvCxnSpPr>
        <p:spPr>
          <a:xfrm flipH="1">
            <a:off x="7956889" y="4214731"/>
            <a:ext cx="2099" cy="3119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g11c13b1ad24_1_486"/>
          <p:cNvCxnSpPr>
            <a:endCxn id="916" idx="0"/>
          </p:cNvCxnSpPr>
          <p:nvPr/>
        </p:nvCxnSpPr>
        <p:spPr>
          <a:xfrm flipH="1">
            <a:off x="3470144" y="4209932"/>
            <a:ext cx="2399" cy="3167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6" name="Google Shape;926;g11c13b1ad24_1_486"/>
          <p:cNvCxnSpPr>
            <a:stCxn id="919" idx="0"/>
            <a:endCxn id="917" idx="2"/>
          </p:cNvCxnSpPr>
          <p:nvPr/>
        </p:nvCxnSpPr>
        <p:spPr>
          <a:xfrm rot="10800000">
            <a:off x="5713516" y="5288066"/>
            <a:ext cx="0" cy="3491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g11c13b1ad24_1_486"/>
          <p:cNvCxnSpPr>
            <a:stCxn id="916" idx="3"/>
            <a:endCxn id="917" idx="1"/>
          </p:cNvCxnSpPr>
          <p:nvPr/>
        </p:nvCxnSpPr>
        <p:spPr>
          <a:xfrm>
            <a:off x="4256239" y="4907401"/>
            <a:ext cx="67122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Custom</PresentationFormat>
  <Paragraphs>103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Salesforce Sans</vt:lpstr>
      <vt:lpstr>Arial</vt:lpstr>
      <vt:lpstr>Poppins</vt:lpstr>
      <vt:lpstr>Helvetica Neue</vt:lpstr>
      <vt:lpstr>Calibri</vt:lpstr>
      <vt:lpstr>Merriweather Light</vt:lpstr>
      <vt:lpstr>Consolas</vt:lpstr>
      <vt:lpstr>Simple Light</vt:lpstr>
      <vt:lpstr>Embedded Hands On Training</vt:lpstr>
      <vt:lpstr>Lesson 1 : Basic Embed</vt:lpstr>
      <vt:lpstr>The Old Way</vt:lpstr>
      <vt:lpstr>The New Way </vt:lpstr>
      <vt:lpstr>Lesson 2 : Connected Apps</vt:lpstr>
      <vt:lpstr>What?</vt:lpstr>
      <vt:lpstr>Lesson 3 : Advanced Integration</vt:lpstr>
      <vt:lpstr>The Viz Object</vt:lpstr>
      <vt:lpstr>The Viz Object</vt:lpstr>
      <vt:lpstr>Getting the Viz Object</vt:lpstr>
      <vt:lpstr>Setting properties</vt:lpstr>
      <vt:lpstr>Lesson 3_1 : Multi Viz</vt:lpstr>
      <vt:lpstr>Filtering</vt:lpstr>
      <vt:lpstr>Lesson 3_2_1 : Static Filters</vt:lpstr>
      <vt:lpstr>Filter Data</vt:lpstr>
      <vt:lpstr>Lesson 3_2_2 : Dynamic Filters</vt:lpstr>
      <vt:lpstr>Selections</vt:lpstr>
      <vt:lpstr>Lesson 3_3 : Select Marks</vt:lpstr>
      <vt:lpstr>Event Listeners</vt:lpstr>
      <vt:lpstr>Lesson 3_4 : Get Marks</vt:lpstr>
      <vt:lpstr>We hope we’ve blown your mind…</vt:lpstr>
      <vt:lpstr>Lesson 4: Full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Hands On Training</dc:title>
  <cp:lastModifiedBy>Tim Payne</cp:lastModifiedBy>
  <cp:revision>1</cp:revision>
  <dcterms:modified xsi:type="dcterms:W3CDTF">2022-08-04T09:48:30Z</dcterms:modified>
</cp:coreProperties>
</file>